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6" r:id="rId4"/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C18C430F-F568-4637-989C-7035769568BA}"/>
              </a:ext>
            </a:extLst>
          </p:cNvPr>
          <p:cNvSpPr/>
          <p:nvPr/>
        </p:nvSpPr>
        <p:spPr>
          <a:xfrm>
            <a:off x="649224" y="968956"/>
            <a:ext cx="1302145" cy="1400080"/>
          </a:xfrm>
          <a:custGeom>
            <a:avLst/>
            <a:gdLst>
              <a:gd name="connsiteX0" fmla="*/ 1190651 w 1506849"/>
              <a:gd name="connsiteY0" fmla="*/ 237066 h 1620180"/>
              <a:gd name="connsiteX1" fmla="*/ 1085716 w 1506849"/>
              <a:gd name="connsiteY1" fmla="*/ 278877 h 1620180"/>
              <a:gd name="connsiteX2" fmla="*/ 1080120 w 1506849"/>
              <a:gd name="connsiteY2" fmla="*/ 283681 h 1620180"/>
              <a:gd name="connsiteX3" fmla="*/ 1080120 w 1506849"/>
              <a:gd name="connsiteY3" fmla="*/ 1108522 h 1620180"/>
              <a:gd name="connsiteX4" fmla="*/ 1114258 w 1506849"/>
              <a:gd name="connsiteY4" fmla="*/ 1100120 h 1620180"/>
              <a:gd name="connsiteX5" fmla="*/ 1370687 w 1506849"/>
              <a:gd name="connsiteY5" fmla="*/ 740608 h 1620180"/>
              <a:gd name="connsiteX6" fmla="*/ 1242301 w 1506849"/>
              <a:gd name="connsiteY6" fmla="*/ 241463 h 1620180"/>
              <a:gd name="connsiteX7" fmla="*/ 1190651 w 1506849"/>
              <a:gd name="connsiteY7" fmla="*/ 237066 h 1620180"/>
              <a:gd name="connsiteX8" fmla="*/ 0 w 1506849"/>
              <a:gd name="connsiteY8" fmla="*/ 0 h 1620180"/>
              <a:gd name="connsiteX9" fmla="*/ 1080120 w 1506849"/>
              <a:gd name="connsiteY9" fmla="*/ 0 h 1620180"/>
              <a:gd name="connsiteX10" fmla="*/ 1080120 w 1506849"/>
              <a:gd name="connsiteY10" fmla="*/ 159593 h 1620180"/>
              <a:gd name="connsiteX11" fmla="*/ 1122687 w 1506849"/>
              <a:gd name="connsiteY11" fmla="*/ 139889 h 1620180"/>
              <a:gd name="connsiteX12" fmla="*/ 1271073 w 1506849"/>
              <a:gd name="connsiteY12" fmla="*/ 134083 h 1620180"/>
              <a:gd name="connsiteX13" fmla="*/ 1478067 w 1506849"/>
              <a:gd name="connsiteY13" fmla="*/ 769380 h 1620180"/>
              <a:gd name="connsiteX14" fmla="*/ 1129544 w 1506849"/>
              <a:gd name="connsiteY14" fmla="*/ 1210261 h 1620180"/>
              <a:gd name="connsiteX15" fmla="*/ 1080120 w 1506849"/>
              <a:gd name="connsiteY15" fmla="*/ 1219428 h 1620180"/>
              <a:gd name="connsiteX16" fmla="*/ 1080120 w 1506849"/>
              <a:gd name="connsiteY16" fmla="*/ 1491311 h 1620180"/>
              <a:gd name="connsiteX17" fmla="*/ 951251 w 1506849"/>
              <a:gd name="connsiteY17" fmla="*/ 1620180 h 1620180"/>
              <a:gd name="connsiteX18" fmla="*/ 128869 w 1506849"/>
              <a:gd name="connsiteY18" fmla="*/ 1620180 h 1620180"/>
              <a:gd name="connsiteX19" fmla="*/ 0 w 1506849"/>
              <a:gd name="connsiteY19" fmla="*/ 1491311 h 1620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06849" h="1620180">
                <a:moveTo>
                  <a:pt x="1190651" y="237066"/>
                </a:moveTo>
                <a:cubicBezTo>
                  <a:pt x="1155713" y="240086"/>
                  <a:pt x="1120090" y="254681"/>
                  <a:pt x="1085716" y="278877"/>
                </a:cubicBezTo>
                <a:lnTo>
                  <a:pt x="1080120" y="283681"/>
                </a:lnTo>
                <a:lnTo>
                  <a:pt x="1080120" y="1108522"/>
                </a:lnTo>
                <a:lnTo>
                  <a:pt x="1114258" y="1100120"/>
                </a:lnTo>
                <a:cubicBezTo>
                  <a:pt x="1219676" y="1057815"/>
                  <a:pt x="1322561" y="920216"/>
                  <a:pt x="1370687" y="740608"/>
                </a:cubicBezTo>
                <a:cubicBezTo>
                  <a:pt x="1434854" y="501131"/>
                  <a:pt x="1377374" y="277656"/>
                  <a:pt x="1242301" y="241463"/>
                </a:cubicBezTo>
                <a:cubicBezTo>
                  <a:pt x="1225417" y="236939"/>
                  <a:pt x="1208120" y="235555"/>
                  <a:pt x="1190651" y="237066"/>
                </a:cubicBezTo>
                <a:close/>
                <a:moveTo>
                  <a:pt x="0" y="0"/>
                </a:moveTo>
                <a:lnTo>
                  <a:pt x="1080120" y="0"/>
                </a:lnTo>
                <a:lnTo>
                  <a:pt x="1080120" y="159593"/>
                </a:lnTo>
                <a:lnTo>
                  <a:pt x="1122687" y="139889"/>
                </a:lnTo>
                <a:cubicBezTo>
                  <a:pt x="1172129" y="123796"/>
                  <a:pt x="1222479" y="121062"/>
                  <a:pt x="1271073" y="134083"/>
                </a:cubicBezTo>
                <a:cubicBezTo>
                  <a:pt x="1465451" y="186166"/>
                  <a:pt x="1558125" y="470599"/>
                  <a:pt x="1478067" y="769380"/>
                </a:cubicBezTo>
                <a:cubicBezTo>
                  <a:pt x="1418023" y="993466"/>
                  <a:pt x="1277870" y="1161981"/>
                  <a:pt x="1129544" y="1210261"/>
                </a:cubicBezTo>
                <a:lnTo>
                  <a:pt x="1080120" y="1219428"/>
                </a:lnTo>
                <a:lnTo>
                  <a:pt x="1080120" y="1491311"/>
                </a:lnTo>
                <a:cubicBezTo>
                  <a:pt x="1080120" y="1562483"/>
                  <a:pt x="1022423" y="1620180"/>
                  <a:pt x="951251" y="1620180"/>
                </a:cubicBezTo>
                <a:lnTo>
                  <a:pt x="128869" y="1620180"/>
                </a:lnTo>
                <a:cubicBezTo>
                  <a:pt x="57697" y="1620180"/>
                  <a:pt x="0" y="1562483"/>
                  <a:pt x="0" y="1491311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30845EDD-C8B7-4965-B537-8A7FC78E4859}"/>
              </a:ext>
            </a:extLst>
          </p:cNvPr>
          <p:cNvSpPr/>
          <p:nvPr/>
        </p:nvSpPr>
        <p:spPr>
          <a:xfrm>
            <a:off x="2432431" y="1210424"/>
            <a:ext cx="1401218" cy="923412"/>
          </a:xfrm>
          <a:custGeom>
            <a:avLst/>
            <a:gdLst>
              <a:gd name="connsiteX0" fmla="*/ 1245144 w 1434136"/>
              <a:gd name="connsiteY0" fmla="*/ 124343 h 945105"/>
              <a:gd name="connsiteX1" fmla="*/ 1094518 w 1434136"/>
              <a:gd name="connsiteY1" fmla="*/ 198138 h 945105"/>
              <a:gd name="connsiteX2" fmla="*/ 1080120 w 1434136"/>
              <a:gd name="connsiteY2" fmla="*/ 216750 h 945105"/>
              <a:gd name="connsiteX3" fmla="*/ 1080120 w 1434136"/>
              <a:gd name="connsiteY3" fmla="*/ 577327 h 945105"/>
              <a:gd name="connsiteX4" fmla="*/ 1077484 w 1434136"/>
              <a:gd name="connsiteY4" fmla="*/ 603473 h 945105"/>
              <a:gd name="connsiteX5" fmla="*/ 1086407 w 1434136"/>
              <a:gd name="connsiteY5" fmla="*/ 606982 h 945105"/>
              <a:gd name="connsiteX6" fmla="*/ 1336108 w 1434136"/>
              <a:gd name="connsiteY6" fmla="*/ 455203 h 945105"/>
              <a:gd name="connsiteX7" fmla="*/ 1314679 w 1434136"/>
              <a:gd name="connsiteY7" fmla="*/ 140750 h 945105"/>
              <a:gd name="connsiteX8" fmla="*/ 1245144 w 1434136"/>
              <a:gd name="connsiteY8" fmla="*/ 124343 h 945105"/>
              <a:gd name="connsiteX9" fmla="*/ 0 w 1434136"/>
              <a:gd name="connsiteY9" fmla="*/ 0 h 945105"/>
              <a:gd name="connsiteX10" fmla="*/ 1080120 w 1434136"/>
              <a:gd name="connsiteY10" fmla="*/ 0 h 945105"/>
              <a:gd name="connsiteX11" fmla="*/ 1080120 w 1434136"/>
              <a:gd name="connsiteY11" fmla="*/ 145393 h 945105"/>
              <a:gd name="connsiteX12" fmla="*/ 1108742 w 1434136"/>
              <a:gd name="connsiteY12" fmla="*/ 122605 h 945105"/>
              <a:gd name="connsiteX13" fmla="*/ 1339798 w 1434136"/>
              <a:gd name="connsiteY13" fmla="*/ 97246 h 945105"/>
              <a:gd name="connsiteX14" fmla="*/ 1379615 w 1434136"/>
              <a:gd name="connsiteY14" fmla="*/ 480322 h 945105"/>
              <a:gd name="connsiteX15" fmla="*/ 1116397 w 1434136"/>
              <a:gd name="connsiteY15" fmla="*/ 660143 h 945105"/>
              <a:gd name="connsiteX16" fmla="*/ 1071610 w 1434136"/>
              <a:gd name="connsiteY16" fmla="*/ 654790 h 945105"/>
              <a:gd name="connsiteX17" fmla="*/ 1051218 w 1434136"/>
              <a:gd name="connsiteY17" fmla="*/ 720483 h 945105"/>
              <a:gd name="connsiteX18" fmla="*/ 712342 w 1434136"/>
              <a:gd name="connsiteY18" fmla="*/ 945105 h 945105"/>
              <a:gd name="connsiteX19" fmla="*/ 367778 w 1434136"/>
              <a:gd name="connsiteY19" fmla="*/ 945105 h 945105"/>
              <a:gd name="connsiteX20" fmla="*/ 0 w 1434136"/>
              <a:gd name="connsiteY20" fmla="*/ 577327 h 945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34136" h="945105">
                <a:moveTo>
                  <a:pt x="1245144" y="124343"/>
                </a:moveTo>
                <a:cubicBezTo>
                  <a:pt x="1195479" y="126241"/>
                  <a:pt x="1141224" y="152822"/>
                  <a:pt x="1094518" y="198138"/>
                </a:cubicBezTo>
                <a:lnTo>
                  <a:pt x="1080120" y="216750"/>
                </a:lnTo>
                <a:lnTo>
                  <a:pt x="1080120" y="577327"/>
                </a:lnTo>
                <a:lnTo>
                  <a:pt x="1077484" y="603473"/>
                </a:lnTo>
                <a:lnTo>
                  <a:pt x="1086407" y="606982"/>
                </a:lnTo>
                <a:cubicBezTo>
                  <a:pt x="1167975" y="625907"/>
                  <a:pt x="1272897" y="564689"/>
                  <a:pt x="1336108" y="455203"/>
                </a:cubicBezTo>
                <a:cubicBezTo>
                  <a:pt x="1408350" y="330077"/>
                  <a:pt x="1398756" y="189291"/>
                  <a:pt x="1314679" y="140750"/>
                </a:cubicBezTo>
                <a:cubicBezTo>
                  <a:pt x="1293660" y="128615"/>
                  <a:pt x="1269976" y="123393"/>
                  <a:pt x="1245144" y="124343"/>
                </a:cubicBezTo>
                <a:close/>
                <a:moveTo>
                  <a:pt x="0" y="0"/>
                </a:moveTo>
                <a:lnTo>
                  <a:pt x="1080120" y="0"/>
                </a:lnTo>
                <a:lnTo>
                  <a:pt x="1080120" y="145393"/>
                </a:lnTo>
                <a:lnTo>
                  <a:pt x="1108742" y="122605"/>
                </a:lnTo>
                <a:cubicBezTo>
                  <a:pt x="1185394" y="71076"/>
                  <a:pt x="1272232" y="58237"/>
                  <a:pt x="1339798" y="97246"/>
                </a:cubicBezTo>
                <a:cubicBezTo>
                  <a:pt x="1447902" y="159660"/>
                  <a:pt x="1465728" y="331169"/>
                  <a:pt x="1379615" y="480322"/>
                </a:cubicBezTo>
                <a:cubicBezTo>
                  <a:pt x="1315030" y="592187"/>
                  <a:pt x="1210321" y="659706"/>
                  <a:pt x="1116397" y="660143"/>
                </a:cubicBezTo>
                <a:lnTo>
                  <a:pt x="1071610" y="654790"/>
                </a:lnTo>
                <a:lnTo>
                  <a:pt x="1051218" y="720483"/>
                </a:lnTo>
                <a:cubicBezTo>
                  <a:pt x="995387" y="852484"/>
                  <a:pt x="864681" y="945105"/>
                  <a:pt x="712342" y="945105"/>
                </a:cubicBezTo>
                <a:lnTo>
                  <a:pt x="367778" y="945105"/>
                </a:lnTo>
                <a:cubicBezTo>
                  <a:pt x="164660" y="945105"/>
                  <a:pt x="0" y="780445"/>
                  <a:pt x="0" y="577327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7D3D76A5-4B7F-426D-A07B-783CC366DEA4}"/>
              </a:ext>
            </a:extLst>
          </p:cNvPr>
          <p:cNvSpPr/>
          <p:nvPr/>
        </p:nvSpPr>
        <p:spPr>
          <a:xfrm>
            <a:off x="4235228" y="1222596"/>
            <a:ext cx="1452893" cy="923412"/>
          </a:xfrm>
          <a:custGeom>
            <a:avLst/>
            <a:gdLst>
              <a:gd name="connsiteX0" fmla="*/ 1226332 w 1487025"/>
              <a:gd name="connsiteY0" fmla="*/ 143633 h 945105"/>
              <a:gd name="connsiteX1" fmla="*/ 1090682 w 1487025"/>
              <a:gd name="connsiteY1" fmla="*/ 199821 h 945105"/>
              <a:gd name="connsiteX2" fmla="*/ 1080120 w 1487025"/>
              <a:gd name="connsiteY2" fmla="*/ 215486 h 945105"/>
              <a:gd name="connsiteX3" fmla="*/ 1080120 w 1487025"/>
              <a:gd name="connsiteY3" fmla="*/ 455458 h 945105"/>
              <a:gd name="connsiteX4" fmla="*/ 1090682 w 1487025"/>
              <a:gd name="connsiteY4" fmla="*/ 471123 h 945105"/>
              <a:gd name="connsiteX5" fmla="*/ 1226332 w 1487025"/>
              <a:gd name="connsiteY5" fmla="*/ 527311 h 945105"/>
              <a:gd name="connsiteX6" fmla="*/ 1418171 w 1487025"/>
              <a:gd name="connsiteY6" fmla="*/ 335472 h 945105"/>
              <a:gd name="connsiteX7" fmla="*/ 1226332 w 1487025"/>
              <a:gd name="connsiteY7" fmla="*/ 143633 h 945105"/>
              <a:gd name="connsiteX8" fmla="*/ 0 w 1487025"/>
              <a:gd name="connsiteY8" fmla="*/ 0 h 945105"/>
              <a:gd name="connsiteX9" fmla="*/ 1080120 w 1487025"/>
              <a:gd name="connsiteY9" fmla="*/ 0 h 945105"/>
              <a:gd name="connsiteX10" fmla="*/ 1080120 w 1487025"/>
              <a:gd name="connsiteY10" fmla="*/ 119678 h 945105"/>
              <a:gd name="connsiteX11" fmla="*/ 1080576 w 1487025"/>
              <a:gd name="connsiteY11" fmla="*/ 119301 h 945105"/>
              <a:gd name="connsiteX12" fmla="*/ 1226332 w 1487025"/>
              <a:gd name="connsiteY12" fmla="*/ 74779 h 945105"/>
              <a:gd name="connsiteX13" fmla="*/ 1487025 w 1487025"/>
              <a:gd name="connsiteY13" fmla="*/ 335472 h 945105"/>
              <a:gd name="connsiteX14" fmla="*/ 1226332 w 1487025"/>
              <a:gd name="connsiteY14" fmla="*/ 596165 h 945105"/>
              <a:gd name="connsiteX15" fmla="*/ 1080576 w 1487025"/>
              <a:gd name="connsiteY15" fmla="*/ 551643 h 945105"/>
              <a:gd name="connsiteX16" fmla="*/ 1080120 w 1487025"/>
              <a:gd name="connsiteY16" fmla="*/ 551267 h 945105"/>
              <a:gd name="connsiteX17" fmla="*/ 1080120 w 1487025"/>
              <a:gd name="connsiteY17" fmla="*/ 658285 h 945105"/>
              <a:gd name="connsiteX18" fmla="*/ 793300 w 1487025"/>
              <a:gd name="connsiteY18" fmla="*/ 945105 h 945105"/>
              <a:gd name="connsiteX19" fmla="*/ 286820 w 1487025"/>
              <a:gd name="connsiteY19" fmla="*/ 945105 h 945105"/>
              <a:gd name="connsiteX20" fmla="*/ 0 w 1487025"/>
              <a:gd name="connsiteY20" fmla="*/ 658285 h 945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87025" h="945105">
                <a:moveTo>
                  <a:pt x="1226332" y="143633"/>
                </a:moveTo>
                <a:cubicBezTo>
                  <a:pt x="1173357" y="143633"/>
                  <a:pt x="1125398" y="165105"/>
                  <a:pt x="1090682" y="199821"/>
                </a:cubicBezTo>
                <a:lnTo>
                  <a:pt x="1080120" y="215486"/>
                </a:lnTo>
                <a:lnTo>
                  <a:pt x="1080120" y="455458"/>
                </a:lnTo>
                <a:lnTo>
                  <a:pt x="1090682" y="471123"/>
                </a:lnTo>
                <a:cubicBezTo>
                  <a:pt x="1125398" y="505839"/>
                  <a:pt x="1173357" y="527311"/>
                  <a:pt x="1226332" y="527311"/>
                </a:cubicBezTo>
                <a:cubicBezTo>
                  <a:pt x="1332282" y="527311"/>
                  <a:pt x="1418171" y="441422"/>
                  <a:pt x="1418171" y="335472"/>
                </a:cubicBezTo>
                <a:cubicBezTo>
                  <a:pt x="1418171" y="229522"/>
                  <a:pt x="1332282" y="143633"/>
                  <a:pt x="1226332" y="143633"/>
                </a:cubicBezTo>
                <a:close/>
                <a:moveTo>
                  <a:pt x="0" y="0"/>
                </a:moveTo>
                <a:lnTo>
                  <a:pt x="1080120" y="0"/>
                </a:lnTo>
                <a:lnTo>
                  <a:pt x="1080120" y="119678"/>
                </a:lnTo>
                <a:lnTo>
                  <a:pt x="1080576" y="119301"/>
                </a:lnTo>
                <a:cubicBezTo>
                  <a:pt x="1122183" y="91192"/>
                  <a:pt x="1172341" y="74779"/>
                  <a:pt x="1226332" y="74779"/>
                </a:cubicBezTo>
                <a:cubicBezTo>
                  <a:pt x="1370309" y="74779"/>
                  <a:pt x="1487025" y="191495"/>
                  <a:pt x="1487025" y="335472"/>
                </a:cubicBezTo>
                <a:cubicBezTo>
                  <a:pt x="1487025" y="479449"/>
                  <a:pt x="1370309" y="596165"/>
                  <a:pt x="1226332" y="596165"/>
                </a:cubicBezTo>
                <a:cubicBezTo>
                  <a:pt x="1172341" y="596165"/>
                  <a:pt x="1122183" y="579752"/>
                  <a:pt x="1080576" y="551643"/>
                </a:cubicBezTo>
                <a:lnTo>
                  <a:pt x="1080120" y="551267"/>
                </a:lnTo>
                <a:lnTo>
                  <a:pt x="1080120" y="658285"/>
                </a:lnTo>
                <a:cubicBezTo>
                  <a:pt x="1080120" y="816691"/>
                  <a:pt x="951706" y="945105"/>
                  <a:pt x="793300" y="945105"/>
                </a:cubicBezTo>
                <a:lnTo>
                  <a:pt x="286820" y="945105"/>
                </a:lnTo>
                <a:cubicBezTo>
                  <a:pt x="128414" y="945105"/>
                  <a:pt x="0" y="816691"/>
                  <a:pt x="0" y="658285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6E51752F-EDA6-4E2A-B0E1-AE8A23D29986}"/>
              </a:ext>
            </a:extLst>
          </p:cNvPr>
          <p:cNvSpPr/>
          <p:nvPr/>
        </p:nvSpPr>
        <p:spPr>
          <a:xfrm>
            <a:off x="860326" y="2978435"/>
            <a:ext cx="769293" cy="1292302"/>
          </a:xfrm>
          <a:custGeom>
            <a:avLst/>
            <a:gdLst>
              <a:gd name="connsiteX0" fmla="*/ 0 w 769293"/>
              <a:gd name="connsiteY0" fmla="*/ 0 h 1292302"/>
              <a:gd name="connsiteX1" fmla="*/ 769293 w 769293"/>
              <a:gd name="connsiteY1" fmla="*/ 0 h 1292302"/>
              <a:gd name="connsiteX2" fmla="*/ 769293 w 769293"/>
              <a:gd name="connsiteY2" fmla="*/ 425444 h 1292302"/>
              <a:gd name="connsiteX3" fmla="*/ 462166 w 769293"/>
              <a:gd name="connsiteY3" fmla="*/ 802276 h 1292302"/>
              <a:gd name="connsiteX4" fmla="*/ 413810 w 769293"/>
              <a:gd name="connsiteY4" fmla="*/ 807151 h 1292302"/>
              <a:gd name="connsiteX5" fmla="*/ 413810 w 769293"/>
              <a:gd name="connsiteY5" fmla="*/ 1169248 h 1292302"/>
              <a:gd name="connsiteX6" fmla="*/ 713848 w 769293"/>
              <a:gd name="connsiteY6" fmla="*/ 1292302 h 1292302"/>
              <a:gd name="connsiteX7" fmla="*/ 55444 w 769293"/>
              <a:gd name="connsiteY7" fmla="*/ 1292302 h 1292302"/>
              <a:gd name="connsiteX8" fmla="*/ 355482 w 769293"/>
              <a:gd name="connsiteY8" fmla="*/ 1169248 h 1292302"/>
              <a:gd name="connsiteX9" fmla="*/ 355482 w 769293"/>
              <a:gd name="connsiteY9" fmla="*/ 807150 h 1292302"/>
              <a:gd name="connsiteX10" fmla="*/ 307127 w 769293"/>
              <a:gd name="connsiteY10" fmla="*/ 802275 h 1292302"/>
              <a:gd name="connsiteX11" fmla="*/ 0 w 769293"/>
              <a:gd name="connsiteY11" fmla="*/ 425443 h 129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69293" h="1292302">
                <a:moveTo>
                  <a:pt x="0" y="0"/>
                </a:moveTo>
                <a:lnTo>
                  <a:pt x="769293" y="0"/>
                </a:lnTo>
                <a:lnTo>
                  <a:pt x="769293" y="425444"/>
                </a:lnTo>
                <a:cubicBezTo>
                  <a:pt x="769293" y="611325"/>
                  <a:pt x="637443" y="766410"/>
                  <a:pt x="462166" y="802276"/>
                </a:cubicBezTo>
                <a:lnTo>
                  <a:pt x="413810" y="807151"/>
                </a:lnTo>
                <a:lnTo>
                  <a:pt x="413810" y="1169248"/>
                </a:lnTo>
                <a:lnTo>
                  <a:pt x="713848" y="1292302"/>
                </a:lnTo>
                <a:lnTo>
                  <a:pt x="55444" y="1292302"/>
                </a:lnTo>
                <a:lnTo>
                  <a:pt x="355482" y="1169248"/>
                </a:lnTo>
                <a:lnTo>
                  <a:pt x="355482" y="807150"/>
                </a:lnTo>
                <a:lnTo>
                  <a:pt x="307127" y="802275"/>
                </a:lnTo>
                <a:cubicBezTo>
                  <a:pt x="131850" y="766409"/>
                  <a:pt x="0" y="611324"/>
                  <a:pt x="0" y="425443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EF969B3D-1EAB-4F0B-8D61-7ACD94829489}"/>
              </a:ext>
            </a:extLst>
          </p:cNvPr>
          <p:cNvSpPr/>
          <p:nvPr/>
        </p:nvSpPr>
        <p:spPr>
          <a:xfrm>
            <a:off x="2669174" y="3006790"/>
            <a:ext cx="828766" cy="1289767"/>
          </a:xfrm>
          <a:custGeom>
            <a:avLst/>
            <a:gdLst>
              <a:gd name="connsiteX0" fmla="*/ 92879 w 828766"/>
              <a:gd name="connsiteY0" fmla="*/ 0 h 1289767"/>
              <a:gd name="connsiteX1" fmla="*/ 735887 w 828766"/>
              <a:gd name="connsiteY1" fmla="*/ 0 h 1289767"/>
              <a:gd name="connsiteX2" fmla="*/ 757996 w 828766"/>
              <a:gd name="connsiteY2" fmla="*/ 33468 h 1289767"/>
              <a:gd name="connsiteX3" fmla="*/ 828766 w 828766"/>
              <a:gd name="connsiteY3" fmla="*/ 322839 h 1289767"/>
              <a:gd name="connsiteX4" fmla="*/ 497896 w 828766"/>
              <a:gd name="connsiteY4" fmla="*/ 829881 h 1289767"/>
              <a:gd name="connsiteX5" fmla="*/ 440439 w 828766"/>
              <a:gd name="connsiteY5" fmla="*/ 837116 h 1289767"/>
              <a:gd name="connsiteX6" fmla="*/ 464898 w 828766"/>
              <a:gd name="connsiteY6" fmla="*/ 1211133 h 1289767"/>
              <a:gd name="connsiteX7" fmla="*/ 505537 w 828766"/>
              <a:gd name="connsiteY7" fmla="*/ 1213203 h 1289767"/>
              <a:gd name="connsiteX8" fmla="*/ 716831 w 828766"/>
              <a:gd name="connsiteY8" fmla="*/ 1273575 h 1289767"/>
              <a:gd name="connsiteX9" fmla="*/ 738569 w 828766"/>
              <a:gd name="connsiteY9" fmla="*/ 1289767 h 1289767"/>
              <a:gd name="connsiteX10" fmla="*/ 90197 w 828766"/>
              <a:gd name="connsiteY10" fmla="*/ 1289767 h 1289767"/>
              <a:gd name="connsiteX11" fmla="*/ 111935 w 828766"/>
              <a:gd name="connsiteY11" fmla="*/ 1273575 h 1289767"/>
              <a:gd name="connsiteX12" fmla="*/ 323229 w 828766"/>
              <a:gd name="connsiteY12" fmla="*/ 1213203 h 1289767"/>
              <a:gd name="connsiteX13" fmla="*/ 363868 w 828766"/>
              <a:gd name="connsiteY13" fmla="*/ 1211133 h 1289767"/>
              <a:gd name="connsiteX14" fmla="*/ 388327 w 828766"/>
              <a:gd name="connsiteY14" fmla="*/ 837116 h 1289767"/>
              <a:gd name="connsiteX15" fmla="*/ 330870 w 828766"/>
              <a:gd name="connsiteY15" fmla="*/ 829881 h 1289767"/>
              <a:gd name="connsiteX16" fmla="*/ 0 w 828766"/>
              <a:gd name="connsiteY16" fmla="*/ 322839 h 1289767"/>
              <a:gd name="connsiteX17" fmla="*/ 70770 w 828766"/>
              <a:gd name="connsiteY17" fmla="*/ 33468 h 1289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28766" h="1289767">
                <a:moveTo>
                  <a:pt x="92879" y="0"/>
                </a:moveTo>
                <a:lnTo>
                  <a:pt x="735887" y="0"/>
                </a:lnTo>
                <a:lnTo>
                  <a:pt x="757996" y="33468"/>
                </a:lnTo>
                <a:cubicBezTo>
                  <a:pt x="802677" y="116071"/>
                  <a:pt x="828766" y="215650"/>
                  <a:pt x="828766" y="322839"/>
                </a:cubicBezTo>
                <a:cubicBezTo>
                  <a:pt x="828766" y="572948"/>
                  <a:pt x="686723" y="781621"/>
                  <a:pt x="497896" y="829881"/>
                </a:cubicBezTo>
                <a:lnTo>
                  <a:pt x="440439" y="837116"/>
                </a:lnTo>
                <a:lnTo>
                  <a:pt x="464898" y="1211133"/>
                </a:lnTo>
                <a:lnTo>
                  <a:pt x="505537" y="1213203"/>
                </a:lnTo>
                <a:cubicBezTo>
                  <a:pt x="592943" y="1222295"/>
                  <a:pt x="667671" y="1244156"/>
                  <a:pt x="716831" y="1273575"/>
                </a:cubicBezTo>
                <a:lnTo>
                  <a:pt x="738569" y="1289767"/>
                </a:lnTo>
                <a:lnTo>
                  <a:pt x="90197" y="1289767"/>
                </a:lnTo>
                <a:lnTo>
                  <a:pt x="111935" y="1273575"/>
                </a:lnTo>
                <a:cubicBezTo>
                  <a:pt x="161095" y="1244156"/>
                  <a:pt x="235824" y="1222295"/>
                  <a:pt x="323229" y="1213203"/>
                </a:cubicBezTo>
                <a:lnTo>
                  <a:pt x="363868" y="1211133"/>
                </a:lnTo>
                <a:lnTo>
                  <a:pt x="388327" y="837116"/>
                </a:lnTo>
                <a:lnTo>
                  <a:pt x="330870" y="829881"/>
                </a:lnTo>
                <a:cubicBezTo>
                  <a:pt x="142043" y="781621"/>
                  <a:pt x="0" y="572948"/>
                  <a:pt x="0" y="322839"/>
                </a:cubicBezTo>
                <a:cubicBezTo>
                  <a:pt x="0" y="215650"/>
                  <a:pt x="26090" y="116071"/>
                  <a:pt x="70770" y="33468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9A9C308B-4973-4B4D-965A-FEB8C949B5DD}"/>
              </a:ext>
            </a:extLst>
          </p:cNvPr>
          <p:cNvSpPr/>
          <p:nvPr/>
        </p:nvSpPr>
        <p:spPr>
          <a:xfrm flipV="1">
            <a:off x="4570299" y="3034290"/>
            <a:ext cx="774606" cy="1236447"/>
          </a:xfrm>
          <a:custGeom>
            <a:avLst/>
            <a:gdLst>
              <a:gd name="connsiteX0" fmla="*/ 0 w 774606"/>
              <a:gd name="connsiteY0" fmla="*/ 1236447 h 1236447"/>
              <a:gd name="connsiteX1" fmla="*/ 774606 w 774606"/>
              <a:gd name="connsiteY1" fmla="*/ 1236447 h 1236447"/>
              <a:gd name="connsiteX2" fmla="*/ 411446 w 774606"/>
              <a:gd name="connsiteY2" fmla="*/ 518055 h 1236447"/>
              <a:gd name="connsiteX3" fmla="*/ 437851 w 774606"/>
              <a:gd name="connsiteY3" fmla="*/ 114284 h 1236447"/>
              <a:gd name="connsiteX4" fmla="*/ 716505 w 774606"/>
              <a:gd name="connsiteY4" fmla="*/ 0 h 1236447"/>
              <a:gd name="connsiteX5" fmla="*/ 58101 w 774606"/>
              <a:gd name="connsiteY5" fmla="*/ 0 h 1236447"/>
              <a:gd name="connsiteX6" fmla="*/ 336753 w 774606"/>
              <a:gd name="connsiteY6" fmla="*/ 114283 h 1236447"/>
              <a:gd name="connsiteX7" fmla="*/ 363158 w 774606"/>
              <a:gd name="connsiteY7" fmla="*/ 518059 h 1236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4606" h="1236447">
                <a:moveTo>
                  <a:pt x="0" y="1236447"/>
                </a:moveTo>
                <a:lnTo>
                  <a:pt x="774606" y="1236447"/>
                </a:lnTo>
                <a:lnTo>
                  <a:pt x="411446" y="518055"/>
                </a:lnTo>
                <a:lnTo>
                  <a:pt x="437851" y="114284"/>
                </a:lnTo>
                <a:lnTo>
                  <a:pt x="716505" y="0"/>
                </a:lnTo>
                <a:lnTo>
                  <a:pt x="58101" y="0"/>
                </a:lnTo>
                <a:lnTo>
                  <a:pt x="336753" y="114283"/>
                </a:lnTo>
                <a:lnTo>
                  <a:pt x="363158" y="518059"/>
                </a:ln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8" name="台形 67">
            <a:extLst>
              <a:ext uri="{FF2B5EF4-FFF2-40B4-BE49-F238E27FC236}">
                <a16:creationId xmlns:a16="http://schemas.microsoft.com/office/drawing/2014/main" id="{BB4FCADF-F84D-4399-8F8F-05D6F27E29E8}"/>
              </a:ext>
            </a:extLst>
          </p:cNvPr>
          <p:cNvSpPr/>
          <p:nvPr/>
        </p:nvSpPr>
        <p:spPr>
          <a:xfrm rot="10800000">
            <a:off x="2598810" y="4977519"/>
            <a:ext cx="913440" cy="1048091"/>
          </a:xfrm>
          <a:prstGeom prst="trapezoid">
            <a:avLst>
              <a:gd name="adj" fmla="val 18326"/>
            </a:avLst>
          </a:pr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9066DB78-317B-477E-A39E-8E484D948BA1}"/>
              </a:ext>
            </a:extLst>
          </p:cNvPr>
          <p:cNvSpPr/>
          <p:nvPr/>
        </p:nvSpPr>
        <p:spPr>
          <a:xfrm>
            <a:off x="8285585" y="2807218"/>
            <a:ext cx="729924" cy="1489339"/>
          </a:xfrm>
          <a:custGeom>
            <a:avLst/>
            <a:gdLst>
              <a:gd name="connsiteX0" fmla="*/ 39077 w 729924"/>
              <a:gd name="connsiteY0" fmla="*/ 0 h 1489339"/>
              <a:gd name="connsiteX1" fmla="*/ 690847 w 729924"/>
              <a:gd name="connsiteY1" fmla="*/ 0 h 1489339"/>
              <a:gd name="connsiteX2" fmla="*/ 701244 w 729924"/>
              <a:gd name="connsiteY2" fmla="*/ 43964 h 1489339"/>
              <a:gd name="connsiteX3" fmla="*/ 729924 w 729924"/>
              <a:gd name="connsiteY3" fmla="*/ 370027 h 1489339"/>
              <a:gd name="connsiteX4" fmla="*/ 438515 w 729924"/>
              <a:gd name="connsiteY4" fmla="*/ 1190689 h 1489339"/>
              <a:gd name="connsiteX5" fmla="*/ 402264 w 729924"/>
              <a:gd name="connsiteY5" fmla="*/ 1199077 h 1489339"/>
              <a:gd name="connsiteX6" fmla="*/ 402264 w 729924"/>
              <a:gd name="connsiteY6" fmla="*/ 1410032 h 1489339"/>
              <a:gd name="connsiteX7" fmla="*/ 456116 w 729924"/>
              <a:gd name="connsiteY7" fmla="*/ 1412775 h 1489339"/>
              <a:gd name="connsiteX8" fmla="*/ 667410 w 729924"/>
              <a:gd name="connsiteY8" fmla="*/ 1473147 h 1489339"/>
              <a:gd name="connsiteX9" fmla="*/ 689148 w 729924"/>
              <a:gd name="connsiteY9" fmla="*/ 1489339 h 1489339"/>
              <a:gd name="connsiteX10" fmla="*/ 40776 w 729924"/>
              <a:gd name="connsiteY10" fmla="*/ 1489339 h 1489339"/>
              <a:gd name="connsiteX11" fmla="*/ 62514 w 729924"/>
              <a:gd name="connsiteY11" fmla="*/ 1473147 h 1489339"/>
              <a:gd name="connsiteX12" fmla="*/ 273808 w 729924"/>
              <a:gd name="connsiteY12" fmla="*/ 1412775 h 1489339"/>
              <a:gd name="connsiteX13" fmla="*/ 327660 w 729924"/>
              <a:gd name="connsiteY13" fmla="*/ 1410032 h 1489339"/>
              <a:gd name="connsiteX14" fmla="*/ 327660 w 729924"/>
              <a:gd name="connsiteY14" fmla="*/ 1199077 h 1489339"/>
              <a:gd name="connsiteX15" fmla="*/ 291409 w 729924"/>
              <a:gd name="connsiteY15" fmla="*/ 1190689 h 1489339"/>
              <a:gd name="connsiteX16" fmla="*/ 0 w 729924"/>
              <a:gd name="connsiteY16" fmla="*/ 370027 h 1489339"/>
              <a:gd name="connsiteX17" fmla="*/ 28681 w 729924"/>
              <a:gd name="connsiteY17" fmla="*/ 43964 h 1489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29924" h="1489339">
                <a:moveTo>
                  <a:pt x="39077" y="0"/>
                </a:moveTo>
                <a:lnTo>
                  <a:pt x="690847" y="0"/>
                </a:lnTo>
                <a:lnTo>
                  <a:pt x="701244" y="43964"/>
                </a:lnTo>
                <a:cubicBezTo>
                  <a:pt x="719712" y="144183"/>
                  <a:pt x="729924" y="254368"/>
                  <a:pt x="729924" y="370027"/>
                </a:cubicBezTo>
                <a:cubicBezTo>
                  <a:pt x="729924" y="774835"/>
                  <a:pt x="604822" y="1112579"/>
                  <a:pt x="438515" y="1190689"/>
                </a:cubicBezTo>
                <a:lnTo>
                  <a:pt x="402264" y="1199077"/>
                </a:lnTo>
                <a:lnTo>
                  <a:pt x="402264" y="1410032"/>
                </a:lnTo>
                <a:lnTo>
                  <a:pt x="456116" y="1412775"/>
                </a:lnTo>
                <a:cubicBezTo>
                  <a:pt x="543522" y="1421867"/>
                  <a:pt x="618250" y="1443728"/>
                  <a:pt x="667410" y="1473147"/>
                </a:cubicBezTo>
                <a:lnTo>
                  <a:pt x="689148" y="1489339"/>
                </a:lnTo>
                <a:lnTo>
                  <a:pt x="40776" y="1489339"/>
                </a:lnTo>
                <a:lnTo>
                  <a:pt x="62514" y="1473147"/>
                </a:lnTo>
                <a:cubicBezTo>
                  <a:pt x="111674" y="1443728"/>
                  <a:pt x="186403" y="1421867"/>
                  <a:pt x="273808" y="1412775"/>
                </a:cubicBezTo>
                <a:lnTo>
                  <a:pt x="327660" y="1410032"/>
                </a:lnTo>
                <a:lnTo>
                  <a:pt x="327660" y="1199077"/>
                </a:lnTo>
                <a:lnTo>
                  <a:pt x="291409" y="1190689"/>
                </a:lnTo>
                <a:cubicBezTo>
                  <a:pt x="125102" y="1112579"/>
                  <a:pt x="0" y="774835"/>
                  <a:pt x="0" y="370027"/>
                </a:cubicBezTo>
                <a:cubicBezTo>
                  <a:pt x="0" y="254368"/>
                  <a:pt x="10213" y="144183"/>
                  <a:pt x="28681" y="43964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4F4788EF-14A8-4650-AF62-29A97903C4F2}"/>
              </a:ext>
            </a:extLst>
          </p:cNvPr>
          <p:cNvSpPr/>
          <p:nvPr/>
        </p:nvSpPr>
        <p:spPr>
          <a:xfrm rot="10800000">
            <a:off x="538575" y="5151746"/>
            <a:ext cx="1412793" cy="957398"/>
          </a:xfrm>
          <a:custGeom>
            <a:avLst/>
            <a:gdLst>
              <a:gd name="connsiteX0" fmla="*/ 1412793 w 1412793"/>
              <a:gd name="connsiteY0" fmla="*/ 957398 h 957398"/>
              <a:gd name="connsiteX1" fmla="*/ 0 w 1412793"/>
              <a:gd name="connsiteY1" fmla="*/ 957398 h 957398"/>
              <a:gd name="connsiteX2" fmla="*/ 259064 w 1412793"/>
              <a:gd name="connsiteY2" fmla="*/ 271157 h 957398"/>
              <a:gd name="connsiteX3" fmla="*/ 264489 w 1412793"/>
              <a:gd name="connsiteY3" fmla="*/ 217336 h 957398"/>
              <a:gd name="connsiteX4" fmla="*/ 531151 w 1412793"/>
              <a:gd name="connsiteY4" fmla="*/ 0 h 957398"/>
              <a:gd name="connsiteX5" fmla="*/ 881637 w 1412793"/>
              <a:gd name="connsiteY5" fmla="*/ 0 h 957398"/>
              <a:gd name="connsiteX6" fmla="*/ 1148299 w 1412793"/>
              <a:gd name="connsiteY6" fmla="*/ 217336 h 957398"/>
              <a:gd name="connsiteX7" fmla="*/ 1153723 w 1412793"/>
              <a:gd name="connsiteY7" fmla="*/ 271139 h 95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12793" h="957398">
                <a:moveTo>
                  <a:pt x="1412793" y="957398"/>
                </a:moveTo>
                <a:lnTo>
                  <a:pt x="0" y="957398"/>
                </a:lnTo>
                <a:lnTo>
                  <a:pt x="259064" y="271157"/>
                </a:lnTo>
                <a:lnTo>
                  <a:pt x="264489" y="217336"/>
                </a:lnTo>
                <a:cubicBezTo>
                  <a:pt x="289870" y="93303"/>
                  <a:pt x="399615" y="0"/>
                  <a:pt x="531151" y="0"/>
                </a:cubicBezTo>
                <a:lnTo>
                  <a:pt x="881637" y="0"/>
                </a:lnTo>
                <a:cubicBezTo>
                  <a:pt x="1013173" y="0"/>
                  <a:pt x="1122918" y="93303"/>
                  <a:pt x="1148299" y="217336"/>
                </a:cubicBezTo>
                <a:lnTo>
                  <a:pt x="1153723" y="271139"/>
                </a:ln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25E5D0EE-09F6-4B87-84FB-7C5D3700DAA3}"/>
              </a:ext>
            </a:extLst>
          </p:cNvPr>
          <p:cNvSpPr/>
          <p:nvPr/>
        </p:nvSpPr>
        <p:spPr>
          <a:xfrm>
            <a:off x="8036096" y="5010918"/>
            <a:ext cx="1331329" cy="1098226"/>
          </a:xfrm>
          <a:custGeom>
            <a:avLst/>
            <a:gdLst>
              <a:gd name="connsiteX0" fmla="*/ 1331329 w 1331329"/>
              <a:gd name="connsiteY0" fmla="*/ 0 h 1098226"/>
              <a:gd name="connsiteX1" fmla="*/ 1305424 w 1331329"/>
              <a:gd name="connsiteY1" fmla="*/ 48801 h 1098226"/>
              <a:gd name="connsiteX2" fmla="*/ 1086952 w 1331329"/>
              <a:gd name="connsiteY2" fmla="*/ 665850 h 1098226"/>
              <a:gd name="connsiteX3" fmla="*/ 1007280 w 1331329"/>
              <a:gd name="connsiteY3" fmla="*/ 1016397 h 1098226"/>
              <a:gd name="connsiteX4" fmla="*/ 1004813 w 1331329"/>
              <a:gd name="connsiteY4" fmla="*/ 1031773 h 1098226"/>
              <a:gd name="connsiteX5" fmla="*/ 889770 w 1331329"/>
              <a:gd name="connsiteY5" fmla="*/ 1031773 h 1098226"/>
              <a:gd name="connsiteX6" fmla="*/ 889770 w 1331329"/>
              <a:gd name="connsiteY6" fmla="*/ 1098226 h 1098226"/>
              <a:gd name="connsiteX7" fmla="*/ 441558 w 1331329"/>
              <a:gd name="connsiteY7" fmla="*/ 1098226 h 1098226"/>
              <a:gd name="connsiteX8" fmla="*/ 441558 w 1331329"/>
              <a:gd name="connsiteY8" fmla="*/ 1031773 h 1098226"/>
              <a:gd name="connsiteX9" fmla="*/ 326516 w 1331329"/>
              <a:gd name="connsiteY9" fmla="*/ 1031773 h 1098226"/>
              <a:gd name="connsiteX10" fmla="*/ 324047 w 1331329"/>
              <a:gd name="connsiteY10" fmla="*/ 1016396 h 1098226"/>
              <a:gd name="connsiteX11" fmla="*/ 244376 w 1331329"/>
              <a:gd name="connsiteY11" fmla="*/ 665849 h 1098226"/>
              <a:gd name="connsiteX12" fmla="*/ 25903 w 1331329"/>
              <a:gd name="connsiteY12" fmla="*/ 48800 h 1098226"/>
              <a:gd name="connsiteX13" fmla="*/ 0 w 1331329"/>
              <a:gd name="connsiteY13" fmla="*/ 1 h 1098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31329" h="1098226">
                <a:moveTo>
                  <a:pt x="1331329" y="0"/>
                </a:moveTo>
                <a:lnTo>
                  <a:pt x="1305424" y="48801"/>
                </a:lnTo>
                <a:cubicBezTo>
                  <a:pt x="1231570" y="201910"/>
                  <a:pt x="1152910" y="419691"/>
                  <a:pt x="1086952" y="665850"/>
                </a:cubicBezTo>
                <a:cubicBezTo>
                  <a:pt x="1053974" y="788931"/>
                  <a:pt x="1027292" y="907454"/>
                  <a:pt x="1007280" y="1016397"/>
                </a:cubicBezTo>
                <a:lnTo>
                  <a:pt x="1004813" y="1031773"/>
                </a:lnTo>
                <a:lnTo>
                  <a:pt x="889770" y="1031773"/>
                </a:lnTo>
                <a:lnTo>
                  <a:pt x="889770" y="1098226"/>
                </a:lnTo>
                <a:lnTo>
                  <a:pt x="441558" y="1098226"/>
                </a:lnTo>
                <a:lnTo>
                  <a:pt x="441558" y="1031773"/>
                </a:lnTo>
                <a:lnTo>
                  <a:pt x="326516" y="1031773"/>
                </a:lnTo>
                <a:lnTo>
                  <a:pt x="324047" y="1016396"/>
                </a:lnTo>
                <a:cubicBezTo>
                  <a:pt x="304036" y="907451"/>
                  <a:pt x="277355" y="788929"/>
                  <a:pt x="244376" y="665849"/>
                </a:cubicBezTo>
                <a:cubicBezTo>
                  <a:pt x="178418" y="419690"/>
                  <a:pt x="99758" y="201909"/>
                  <a:pt x="25903" y="48800"/>
                </a:cubicBezTo>
                <a:lnTo>
                  <a:pt x="0" y="1"/>
                </a:ln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4841ED50-D7AD-440E-B70F-29C6872EB09F}"/>
              </a:ext>
            </a:extLst>
          </p:cNvPr>
          <p:cNvSpPr/>
          <p:nvPr/>
        </p:nvSpPr>
        <p:spPr>
          <a:xfrm rot="10800000">
            <a:off x="6176095" y="1345722"/>
            <a:ext cx="1405692" cy="783062"/>
          </a:xfrm>
          <a:custGeom>
            <a:avLst/>
            <a:gdLst>
              <a:gd name="connsiteX0" fmla="*/ 311325 w 1852156"/>
              <a:gd name="connsiteY0" fmla="*/ 857767 h 1031773"/>
              <a:gd name="connsiteX1" fmla="*/ 352425 w 1852156"/>
              <a:gd name="connsiteY1" fmla="*/ 856250 h 1031773"/>
              <a:gd name="connsiteX2" fmla="*/ 408805 w 1852156"/>
              <a:gd name="connsiteY2" fmla="*/ 762971 h 1031773"/>
              <a:gd name="connsiteX3" fmla="*/ 488163 w 1852156"/>
              <a:gd name="connsiteY3" fmla="*/ 606956 h 1031773"/>
              <a:gd name="connsiteX4" fmla="*/ 521623 w 1852156"/>
              <a:gd name="connsiteY4" fmla="*/ 528664 h 1031773"/>
              <a:gd name="connsiteX5" fmla="*/ 519416 w 1852156"/>
              <a:gd name="connsiteY5" fmla="*/ 522327 h 1031773"/>
              <a:gd name="connsiteX6" fmla="*/ 382141 w 1852156"/>
              <a:gd name="connsiteY6" fmla="*/ 417617 h 1031773"/>
              <a:gd name="connsiteX7" fmla="*/ 106008 w 1852156"/>
              <a:gd name="connsiteY7" fmla="*/ 575546 h 1031773"/>
              <a:gd name="connsiteX8" fmla="*/ 266182 w 1852156"/>
              <a:gd name="connsiteY8" fmla="*/ 850383 h 1031773"/>
              <a:gd name="connsiteX9" fmla="*/ 311325 w 1852156"/>
              <a:gd name="connsiteY9" fmla="*/ 857767 h 1031773"/>
              <a:gd name="connsiteX10" fmla="*/ 1852156 w 1852156"/>
              <a:gd name="connsiteY10" fmla="*/ 1031773 h 1031773"/>
              <a:gd name="connsiteX11" fmla="*/ 226304 w 1852156"/>
              <a:gd name="connsiteY11" fmla="*/ 1031773 h 1031773"/>
              <a:gd name="connsiteX12" fmla="*/ 244810 w 1852156"/>
              <a:gd name="connsiteY12" fmla="*/ 1010519 h 1031773"/>
              <a:gd name="connsiteX13" fmla="*/ 287018 w 1852156"/>
              <a:gd name="connsiteY13" fmla="*/ 952948 h 1031773"/>
              <a:gd name="connsiteX14" fmla="*/ 240725 w 1852156"/>
              <a:gd name="connsiteY14" fmla="*/ 945388 h 1031773"/>
              <a:gd name="connsiteX15" fmla="*/ 11004 w 1852156"/>
              <a:gd name="connsiteY15" fmla="*/ 550090 h 1031773"/>
              <a:gd name="connsiteX16" fmla="*/ 407597 w 1852156"/>
              <a:gd name="connsiteY16" fmla="*/ 322613 h 1031773"/>
              <a:gd name="connsiteX17" fmla="*/ 522935 w 1852156"/>
              <a:gd name="connsiteY17" fmla="*/ 379745 h 1031773"/>
              <a:gd name="connsiteX18" fmla="*/ 566638 w 1852156"/>
              <a:gd name="connsiteY18" fmla="*/ 421009 h 1031773"/>
              <a:gd name="connsiteX19" fmla="*/ 617001 w 1852156"/>
              <a:gd name="connsiteY19" fmla="*/ 279588 h 1031773"/>
              <a:gd name="connsiteX20" fmla="*/ 659186 w 1852156"/>
              <a:gd name="connsiteY20" fmla="*/ 133146 h 1031773"/>
              <a:gd name="connsiteX21" fmla="*/ 687741 w 1852156"/>
              <a:gd name="connsiteY21" fmla="*/ 0 h 1031773"/>
              <a:gd name="connsiteX22" fmla="*/ 1390719 w 1852156"/>
              <a:gd name="connsiteY22" fmla="*/ 0 h 1031773"/>
              <a:gd name="connsiteX23" fmla="*/ 1419276 w 1852156"/>
              <a:gd name="connsiteY23" fmla="*/ 133147 h 1031773"/>
              <a:gd name="connsiteX24" fmla="*/ 1516793 w 1852156"/>
              <a:gd name="connsiteY24" fmla="*/ 434965 h 1031773"/>
              <a:gd name="connsiteX25" fmla="*/ 1833651 w 1852156"/>
              <a:gd name="connsiteY25" fmla="*/ 1010520 h 1031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852156" h="1031773">
                <a:moveTo>
                  <a:pt x="311325" y="857767"/>
                </a:moveTo>
                <a:lnTo>
                  <a:pt x="352425" y="856250"/>
                </a:lnTo>
                <a:lnTo>
                  <a:pt x="408805" y="762971"/>
                </a:lnTo>
                <a:cubicBezTo>
                  <a:pt x="435893" y="714089"/>
                  <a:pt x="462516" y="661854"/>
                  <a:pt x="488163" y="606956"/>
                </a:cubicBezTo>
                <a:lnTo>
                  <a:pt x="521623" y="528664"/>
                </a:lnTo>
                <a:lnTo>
                  <a:pt x="519416" y="522327"/>
                </a:lnTo>
                <a:cubicBezTo>
                  <a:pt x="490430" y="472592"/>
                  <a:pt x="442382" y="433759"/>
                  <a:pt x="382141" y="417617"/>
                </a:cubicBezTo>
                <a:cubicBezTo>
                  <a:pt x="261659" y="385334"/>
                  <a:pt x="138030" y="456041"/>
                  <a:pt x="106008" y="575546"/>
                </a:cubicBezTo>
                <a:cubicBezTo>
                  <a:pt x="73987" y="695052"/>
                  <a:pt x="145699" y="818100"/>
                  <a:pt x="266182" y="850383"/>
                </a:cubicBezTo>
                <a:cubicBezTo>
                  <a:pt x="281242" y="854418"/>
                  <a:pt x="296351" y="856844"/>
                  <a:pt x="311325" y="857767"/>
                </a:cubicBezTo>
                <a:close/>
                <a:moveTo>
                  <a:pt x="1852156" y="1031773"/>
                </a:moveTo>
                <a:lnTo>
                  <a:pt x="226304" y="1031773"/>
                </a:lnTo>
                <a:lnTo>
                  <a:pt x="244810" y="1010519"/>
                </a:lnTo>
                <a:lnTo>
                  <a:pt x="287018" y="952948"/>
                </a:lnTo>
                <a:lnTo>
                  <a:pt x="240725" y="945388"/>
                </a:lnTo>
                <a:cubicBezTo>
                  <a:pt x="67773" y="899045"/>
                  <a:pt x="-35076" y="722064"/>
                  <a:pt x="11004" y="550090"/>
                </a:cubicBezTo>
                <a:cubicBezTo>
                  <a:pt x="57084" y="378115"/>
                  <a:pt x="234645" y="276270"/>
                  <a:pt x="407597" y="322613"/>
                </a:cubicBezTo>
                <a:cubicBezTo>
                  <a:pt x="450835" y="334198"/>
                  <a:pt x="489692" y="353949"/>
                  <a:pt x="522935" y="379745"/>
                </a:cubicBezTo>
                <a:lnTo>
                  <a:pt x="566638" y="421009"/>
                </a:lnTo>
                <a:lnTo>
                  <a:pt x="617001" y="279588"/>
                </a:lnTo>
                <a:cubicBezTo>
                  <a:pt x="633268" y="229104"/>
                  <a:pt x="647343" y="180109"/>
                  <a:pt x="659186" y="133146"/>
                </a:cubicBezTo>
                <a:lnTo>
                  <a:pt x="687741" y="0"/>
                </a:lnTo>
                <a:lnTo>
                  <a:pt x="1390719" y="0"/>
                </a:lnTo>
                <a:lnTo>
                  <a:pt x="1419276" y="133147"/>
                </a:lnTo>
                <a:cubicBezTo>
                  <a:pt x="1442961" y="227073"/>
                  <a:pt x="1475576" y="329127"/>
                  <a:pt x="1516793" y="434965"/>
                </a:cubicBezTo>
                <a:cubicBezTo>
                  <a:pt x="1609532" y="673100"/>
                  <a:pt x="1726068" y="879664"/>
                  <a:pt x="1833651" y="1010520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06C4D6EA-B807-44F6-9884-44440A3B12A0}"/>
              </a:ext>
            </a:extLst>
          </p:cNvPr>
          <p:cNvSpPr/>
          <p:nvPr/>
        </p:nvSpPr>
        <p:spPr>
          <a:xfrm>
            <a:off x="4247239" y="5102197"/>
            <a:ext cx="1411522" cy="923413"/>
          </a:xfrm>
          <a:custGeom>
            <a:avLst/>
            <a:gdLst>
              <a:gd name="connsiteX0" fmla="*/ 56863 w 1411522"/>
              <a:gd name="connsiteY0" fmla="*/ 0 h 923413"/>
              <a:gd name="connsiteX1" fmla="*/ 1354660 w 1411522"/>
              <a:gd name="connsiteY1" fmla="*/ 0 h 923413"/>
              <a:gd name="connsiteX2" fmla="*/ 1356060 w 1411522"/>
              <a:gd name="connsiteY2" fmla="*/ 2304 h 923413"/>
              <a:gd name="connsiteX3" fmla="*/ 1411522 w 1411522"/>
              <a:gd name="connsiteY3" fmla="*/ 247555 h 923413"/>
              <a:gd name="connsiteX4" fmla="*/ 980475 w 1411522"/>
              <a:gd name="connsiteY4" fmla="*/ 828111 h 923413"/>
              <a:gd name="connsiteX5" fmla="*/ 929867 w 1411522"/>
              <a:gd name="connsiteY5" fmla="*/ 842136 h 923413"/>
              <a:gd name="connsiteX6" fmla="*/ 929867 w 1411522"/>
              <a:gd name="connsiteY6" fmla="*/ 923413 h 923413"/>
              <a:gd name="connsiteX7" fmla="*/ 481655 w 1411522"/>
              <a:gd name="connsiteY7" fmla="*/ 923413 h 923413"/>
              <a:gd name="connsiteX8" fmla="*/ 481655 w 1411522"/>
              <a:gd name="connsiteY8" fmla="*/ 842136 h 923413"/>
              <a:gd name="connsiteX9" fmla="*/ 431047 w 1411522"/>
              <a:gd name="connsiteY9" fmla="*/ 828111 h 923413"/>
              <a:gd name="connsiteX10" fmla="*/ 0 w 1411522"/>
              <a:gd name="connsiteY10" fmla="*/ 247555 h 923413"/>
              <a:gd name="connsiteX11" fmla="*/ 55463 w 1411522"/>
              <a:gd name="connsiteY11" fmla="*/ 2304 h 923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11522" h="923413">
                <a:moveTo>
                  <a:pt x="56863" y="0"/>
                </a:moveTo>
                <a:lnTo>
                  <a:pt x="1354660" y="0"/>
                </a:lnTo>
                <a:lnTo>
                  <a:pt x="1356060" y="2304"/>
                </a:lnTo>
                <a:cubicBezTo>
                  <a:pt x="1391774" y="77684"/>
                  <a:pt x="1411522" y="160561"/>
                  <a:pt x="1411522" y="247555"/>
                </a:cubicBezTo>
                <a:cubicBezTo>
                  <a:pt x="1411522" y="508538"/>
                  <a:pt x="1233784" y="732461"/>
                  <a:pt x="980475" y="828111"/>
                </a:cubicBezTo>
                <a:lnTo>
                  <a:pt x="929867" y="842136"/>
                </a:lnTo>
                <a:lnTo>
                  <a:pt x="929867" y="923413"/>
                </a:lnTo>
                <a:lnTo>
                  <a:pt x="481655" y="923413"/>
                </a:lnTo>
                <a:lnTo>
                  <a:pt x="481655" y="842136"/>
                </a:lnTo>
                <a:lnTo>
                  <a:pt x="431047" y="828111"/>
                </a:lnTo>
                <a:cubicBezTo>
                  <a:pt x="177739" y="732461"/>
                  <a:pt x="0" y="508538"/>
                  <a:pt x="0" y="247555"/>
                </a:cubicBezTo>
                <a:cubicBezTo>
                  <a:pt x="0" y="160561"/>
                  <a:pt x="19749" y="77684"/>
                  <a:pt x="55463" y="2304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6D8AA3F3-762A-4402-B4E9-1CF60404BDDB}"/>
              </a:ext>
            </a:extLst>
          </p:cNvPr>
          <p:cNvSpPr/>
          <p:nvPr/>
        </p:nvSpPr>
        <p:spPr>
          <a:xfrm>
            <a:off x="8029660" y="1362974"/>
            <a:ext cx="1344200" cy="708792"/>
          </a:xfrm>
          <a:custGeom>
            <a:avLst/>
            <a:gdLst>
              <a:gd name="connsiteX0" fmla="*/ 1547588 w 1791931"/>
              <a:gd name="connsiteY0" fmla="*/ 144757 h 944880"/>
              <a:gd name="connsiteX1" fmla="*/ 1421287 w 1791931"/>
              <a:gd name="connsiteY1" fmla="*/ 181762 h 944880"/>
              <a:gd name="connsiteX2" fmla="*/ 1402389 w 1791931"/>
              <a:gd name="connsiteY2" fmla="*/ 195948 h 944880"/>
              <a:gd name="connsiteX3" fmla="*/ 1411522 w 1791931"/>
              <a:gd name="connsiteY3" fmla="*/ 291037 h 944880"/>
              <a:gd name="connsiteX4" fmla="*/ 1389303 w 1791931"/>
              <a:gd name="connsiteY4" fmla="*/ 476159 h 944880"/>
              <a:gd name="connsiteX5" fmla="*/ 1341277 w 1791931"/>
              <a:gd name="connsiteY5" fmla="*/ 604272 h 944880"/>
              <a:gd name="connsiteX6" fmla="*/ 1364783 w 1791931"/>
              <a:gd name="connsiteY6" fmla="*/ 622184 h 944880"/>
              <a:gd name="connsiteX7" fmla="*/ 1675042 w 1791931"/>
              <a:gd name="connsiteY7" fmla="*/ 497905 h 944880"/>
              <a:gd name="connsiteX8" fmla="*/ 1627541 w 1791931"/>
              <a:gd name="connsiteY8" fmla="*/ 167074 h 944880"/>
              <a:gd name="connsiteX9" fmla="*/ 1547588 w 1791931"/>
              <a:gd name="connsiteY9" fmla="*/ 144757 h 944880"/>
              <a:gd name="connsiteX10" fmla="*/ 56863 w 1791931"/>
              <a:gd name="connsiteY10" fmla="*/ 0 h 944880"/>
              <a:gd name="connsiteX11" fmla="*/ 1354660 w 1791931"/>
              <a:gd name="connsiteY11" fmla="*/ 0 h 944880"/>
              <a:gd name="connsiteX12" fmla="*/ 1356060 w 1791931"/>
              <a:gd name="connsiteY12" fmla="*/ 2709 h 944880"/>
              <a:gd name="connsiteX13" fmla="*/ 1389243 w 1791931"/>
              <a:gd name="connsiteY13" fmla="*/ 114904 h 944880"/>
              <a:gd name="connsiteX14" fmla="*/ 1443385 w 1791931"/>
              <a:gd name="connsiteY14" fmla="*/ 89086 h 944880"/>
              <a:gd name="connsiteX15" fmla="*/ 1664609 w 1791931"/>
              <a:gd name="connsiteY15" fmla="*/ 102870 h 944880"/>
              <a:gd name="connsiteX16" fmla="*/ 1739246 w 1791931"/>
              <a:gd name="connsiteY16" fmla="*/ 534973 h 944880"/>
              <a:gd name="connsiteX17" fmla="*/ 1327715 w 1791931"/>
              <a:gd name="connsiteY17" fmla="*/ 686388 h 944880"/>
              <a:gd name="connsiteX18" fmla="*/ 1307828 w 1791931"/>
              <a:gd name="connsiteY18" fmla="*/ 671457 h 944880"/>
              <a:gd name="connsiteX19" fmla="*/ 1228178 w 1791931"/>
              <a:gd name="connsiteY19" fmla="*/ 789092 h 944880"/>
              <a:gd name="connsiteX20" fmla="*/ 1100359 w 1791931"/>
              <a:gd name="connsiteY20" fmla="*/ 905268 h 944880"/>
              <a:gd name="connsiteX21" fmla="*/ 1030825 w 1791931"/>
              <a:gd name="connsiteY21" fmla="*/ 944880 h 944880"/>
              <a:gd name="connsiteX22" fmla="*/ 380698 w 1791931"/>
              <a:gd name="connsiteY22" fmla="*/ 944880 h 944880"/>
              <a:gd name="connsiteX23" fmla="*/ 311164 w 1791931"/>
              <a:gd name="connsiteY23" fmla="*/ 905268 h 944880"/>
              <a:gd name="connsiteX24" fmla="*/ 0 w 1791931"/>
              <a:gd name="connsiteY24" fmla="*/ 291037 h 944880"/>
              <a:gd name="connsiteX25" fmla="*/ 55463 w 1791931"/>
              <a:gd name="connsiteY25" fmla="*/ 2709 h 944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791931" h="944880">
                <a:moveTo>
                  <a:pt x="1547588" y="144757"/>
                </a:moveTo>
                <a:cubicBezTo>
                  <a:pt x="1505515" y="143495"/>
                  <a:pt x="1461543" y="156580"/>
                  <a:pt x="1421287" y="181762"/>
                </a:cubicBezTo>
                <a:lnTo>
                  <a:pt x="1402389" y="195948"/>
                </a:lnTo>
                <a:lnTo>
                  <a:pt x="1411522" y="291037"/>
                </a:lnTo>
                <a:cubicBezTo>
                  <a:pt x="1411522" y="354959"/>
                  <a:pt x="1403808" y="416989"/>
                  <a:pt x="1389303" y="476159"/>
                </a:cubicBezTo>
                <a:lnTo>
                  <a:pt x="1341277" y="604272"/>
                </a:lnTo>
                <a:lnTo>
                  <a:pt x="1364783" y="622184"/>
                </a:lnTo>
                <a:cubicBezTo>
                  <a:pt x="1463575" y="679222"/>
                  <a:pt x="1602483" y="623581"/>
                  <a:pt x="1675042" y="497905"/>
                </a:cubicBezTo>
                <a:cubicBezTo>
                  <a:pt x="1747600" y="372230"/>
                  <a:pt x="1726333" y="224112"/>
                  <a:pt x="1627541" y="167074"/>
                </a:cubicBezTo>
                <a:cubicBezTo>
                  <a:pt x="1602843" y="152814"/>
                  <a:pt x="1575637" y="145597"/>
                  <a:pt x="1547588" y="144757"/>
                </a:cubicBezTo>
                <a:close/>
                <a:moveTo>
                  <a:pt x="56863" y="0"/>
                </a:moveTo>
                <a:lnTo>
                  <a:pt x="1354660" y="0"/>
                </a:lnTo>
                <a:lnTo>
                  <a:pt x="1356060" y="2709"/>
                </a:lnTo>
                <a:lnTo>
                  <a:pt x="1389243" y="114904"/>
                </a:lnTo>
                <a:lnTo>
                  <a:pt x="1443385" y="89086"/>
                </a:lnTo>
                <a:cubicBezTo>
                  <a:pt x="1517858" y="61685"/>
                  <a:pt x="1597483" y="64115"/>
                  <a:pt x="1664609" y="102870"/>
                </a:cubicBezTo>
                <a:cubicBezTo>
                  <a:pt x="1798860" y="180380"/>
                  <a:pt x="1832276" y="373840"/>
                  <a:pt x="1739246" y="534973"/>
                </a:cubicBezTo>
                <a:cubicBezTo>
                  <a:pt x="1646215" y="696107"/>
                  <a:pt x="1461966" y="763898"/>
                  <a:pt x="1327715" y="686388"/>
                </a:cubicBezTo>
                <a:lnTo>
                  <a:pt x="1307828" y="671457"/>
                </a:lnTo>
                <a:lnTo>
                  <a:pt x="1228178" y="789092"/>
                </a:lnTo>
                <a:cubicBezTo>
                  <a:pt x="1190207" y="832941"/>
                  <a:pt x="1147292" y="871989"/>
                  <a:pt x="1100359" y="905268"/>
                </a:cubicBezTo>
                <a:lnTo>
                  <a:pt x="1030825" y="944880"/>
                </a:lnTo>
                <a:lnTo>
                  <a:pt x="380698" y="944880"/>
                </a:lnTo>
                <a:lnTo>
                  <a:pt x="311164" y="905268"/>
                </a:lnTo>
                <a:cubicBezTo>
                  <a:pt x="123430" y="772152"/>
                  <a:pt x="0" y="546723"/>
                  <a:pt x="0" y="291037"/>
                </a:cubicBezTo>
                <a:cubicBezTo>
                  <a:pt x="0" y="188763"/>
                  <a:pt x="19749" y="91329"/>
                  <a:pt x="55463" y="2709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8B6A6D3C-246B-4DD5-BBEF-DDBB3402269E}"/>
              </a:ext>
            </a:extLst>
          </p:cNvPr>
          <p:cNvSpPr/>
          <p:nvPr/>
        </p:nvSpPr>
        <p:spPr>
          <a:xfrm>
            <a:off x="6369982" y="4848045"/>
            <a:ext cx="910008" cy="1307038"/>
          </a:xfrm>
          <a:custGeom>
            <a:avLst/>
            <a:gdLst>
              <a:gd name="connsiteX0" fmla="*/ 0 w 1080120"/>
              <a:gd name="connsiteY0" fmla="*/ 0 h 1551370"/>
              <a:gd name="connsiteX1" fmla="*/ 1080120 w 1080120"/>
              <a:gd name="connsiteY1" fmla="*/ 0 h 1551370"/>
              <a:gd name="connsiteX2" fmla="*/ 1080120 w 1080120"/>
              <a:gd name="connsiteY2" fmla="*/ 1111100 h 1551370"/>
              <a:gd name="connsiteX3" fmla="*/ 768376 w 1080120"/>
              <a:gd name="connsiteY3" fmla="*/ 1422844 h 1551370"/>
              <a:gd name="connsiteX4" fmla="*/ 764166 w 1080120"/>
              <a:gd name="connsiteY4" fmla="*/ 1422844 h 1551370"/>
              <a:gd name="connsiteX5" fmla="*/ 764166 w 1080120"/>
              <a:gd name="connsiteY5" fmla="*/ 1551370 h 1551370"/>
              <a:gd name="connsiteX6" fmla="*/ 315954 w 1080120"/>
              <a:gd name="connsiteY6" fmla="*/ 1551370 h 1551370"/>
              <a:gd name="connsiteX7" fmla="*/ 315954 w 1080120"/>
              <a:gd name="connsiteY7" fmla="*/ 1422844 h 1551370"/>
              <a:gd name="connsiteX8" fmla="*/ 311744 w 1080120"/>
              <a:gd name="connsiteY8" fmla="*/ 1422844 h 1551370"/>
              <a:gd name="connsiteX9" fmla="*/ 0 w 1080120"/>
              <a:gd name="connsiteY9" fmla="*/ 1111100 h 15513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0120" h="1551370">
                <a:moveTo>
                  <a:pt x="0" y="0"/>
                </a:moveTo>
                <a:lnTo>
                  <a:pt x="1080120" y="0"/>
                </a:lnTo>
                <a:lnTo>
                  <a:pt x="1080120" y="1111100"/>
                </a:lnTo>
                <a:cubicBezTo>
                  <a:pt x="1080120" y="1283271"/>
                  <a:pt x="940547" y="1422844"/>
                  <a:pt x="768376" y="1422844"/>
                </a:cubicBezTo>
                <a:lnTo>
                  <a:pt x="764166" y="1422844"/>
                </a:lnTo>
                <a:lnTo>
                  <a:pt x="764166" y="1551370"/>
                </a:lnTo>
                <a:lnTo>
                  <a:pt x="315954" y="1551370"/>
                </a:lnTo>
                <a:lnTo>
                  <a:pt x="315954" y="1422844"/>
                </a:lnTo>
                <a:lnTo>
                  <a:pt x="311744" y="1422844"/>
                </a:lnTo>
                <a:cubicBezTo>
                  <a:pt x="139573" y="1422844"/>
                  <a:pt x="0" y="1283271"/>
                  <a:pt x="0" y="1111100"/>
                </a:cubicBez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D581EDD5-ADDE-4DD3-8FFF-2779B383B24F}"/>
              </a:ext>
            </a:extLst>
          </p:cNvPr>
          <p:cNvSpPr/>
          <p:nvPr/>
        </p:nvSpPr>
        <p:spPr>
          <a:xfrm>
            <a:off x="6423058" y="3057679"/>
            <a:ext cx="911766" cy="1213058"/>
          </a:xfrm>
          <a:custGeom>
            <a:avLst/>
            <a:gdLst>
              <a:gd name="connsiteX0" fmla="*/ 0 w 911766"/>
              <a:gd name="connsiteY0" fmla="*/ 0 h 1213058"/>
              <a:gd name="connsiteX1" fmla="*/ 911766 w 911766"/>
              <a:gd name="connsiteY1" fmla="*/ 0 h 1213058"/>
              <a:gd name="connsiteX2" fmla="*/ 478743 w 911766"/>
              <a:gd name="connsiteY2" fmla="*/ 363962 h 1213058"/>
              <a:gd name="connsiteX3" fmla="*/ 478743 w 911766"/>
              <a:gd name="connsiteY3" fmla="*/ 1087419 h 1213058"/>
              <a:gd name="connsiteX4" fmla="*/ 785085 w 911766"/>
              <a:gd name="connsiteY4" fmla="*/ 1213058 h 1213058"/>
              <a:gd name="connsiteX5" fmla="*/ 126681 w 911766"/>
              <a:gd name="connsiteY5" fmla="*/ 1213058 h 1213058"/>
              <a:gd name="connsiteX6" fmla="*/ 433024 w 911766"/>
              <a:gd name="connsiteY6" fmla="*/ 1087418 h 1213058"/>
              <a:gd name="connsiteX7" fmla="*/ 433024 w 911766"/>
              <a:gd name="connsiteY7" fmla="*/ 363963 h 12130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1766" h="1213058">
                <a:moveTo>
                  <a:pt x="0" y="0"/>
                </a:moveTo>
                <a:lnTo>
                  <a:pt x="911766" y="0"/>
                </a:lnTo>
                <a:lnTo>
                  <a:pt x="478743" y="363962"/>
                </a:lnTo>
                <a:lnTo>
                  <a:pt x="478743" y="1087419"/>
                </a:lnTo>
                <a:lnTo>
                  <a:pt x="785085" y="1213058"/>
                </a:lnTo>
                <a:lnTo>
                  <a:pt x="126681" y="1213058"/>
                </a:lnTo>
                <a:lnTo>
                  <a:pt x="433024" y="1087418"/>
                </a:lnTo>
                <a:lnTo>
                  <a:pt x="433024" y="363963"/>
                </a:lnTo>
                <a:close/>
              </a:path>
            </a:pathLst>
          </a:custGeom>
          <a:noFill/>
          <a:ln w="28575" cap="flat" cmpd="sng" algn="ctr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1C08DEC2-008E-470D-A941-798188351821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コップ型の外観図形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42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818B28F-DF58-4671-9BF6-A490D9D0BC6F}"/>
              </a:ext>
            </a:extLst>
          </p:cNvPr>
          <p:cNvGrpSpPr/>
          <p:nvPr/>
        </p:nvGrpSpPr>
        <p:grpSpPr>
          <a:xfrm>
            <a:off x="649224" y="968956"/>
            <a:ext cx="1302145" cy="1400080"/>
            <a:chOff x="649224" y="968956"/>
            <a:chExt cx="1302145" cy="1400080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18C430F-F568-4637-989C-7035769568BA}"/>
                </a:ext>
              </a:extLst>
            </p:cNvPr>
            <p:cNvSpPr/>
            <p:nvPr/>
          </p:nvSpPr>
          <p:spPr>
            <a:xfrm>
              <a:off x="649224" y="968956"/>
              <a:ext cx="1302145" cy="1400080"/>
            </a:xfrm>
            <a:custGeom>
              <a:avLst/>
              <a:gdLst>
                <a:gd name="connsiteX0" fmla="*/ 1190651 w 1506849"/>
                <a:gd name="connsiteY0" fmla="*/ 237066 h 1620180"/>
                <a:gd name="connsiteX1" fmla="*/ 1085716 w 1506849"/>
                <a:gd name="connsiteY1" fmla="*/ 278877 h 1620180"/>
                <a:gd name="connsiteX2" fmla="*/ 1080120 w 1506849"/>
                <a:gd name="connsiteY2" fmla="*/ 283681 h 1620180"/>
                <a:gd name="connsiteX3" fmla="*/ 1080120 w 1506849"/>
                <a:gd name="connsiteY3" fmla="*/ 1108522 h 1620180"/>
                <a:gd name="connsiteX4" fmla="*/ 1114258 w 1506849"/>
                <a:gd name="connsiteY4" fmla="*/ 1100120 h 1620180"/>
                <a:gd name="connsiteX5" fmla="*/ 1370687 w 1506849"/>
                <a:gd name="connsiteY5" fmla="*/ 740608 h 1620180"/>
                <a:gd name="connsiteX6" fmla="*/ 1242301 w 1506849"/>
                <a:gd name="connsiteY6" fmla="*/ 241463 h 1620180"/>
                <a:gd name="connsiteX7" fmla="*/ 1190651 w 1506849"/>
                <a:gd name="connsiteY7" fmla="*/ 237066 h 1620180"/>
                <a:gd name="connsiteX8" fmla="*/ 0 w 1506849"/>
                <a:gd name="connsiteY8" fmla="*/ 0 h 1620180"/>
                <a:gd name="connsiteX9" fmla="*/ 1080120 w 1506849"/>
                <a:gd name="connsiteY9" fmla="*/ 0 h 1620180"/>
                <a:gd name="connsiteX10" fmla="*/ 1080120 w 1506849"/>
                <a:gd name="connsiteY10" fmla="*/ 159593 h 1620180"/>
                <a:gd name="connsiteX11" fmla="*/ 1122687 w 1506849"/>
                <a:gd name="connsiteY11" fmla="*/ 139889 h 1620180"/>
                <a:gd name="connsiteX12" fmla="*/ 1271073 w 1506849"/>
                <a:gd name="connsiteY12" fmla="*/ 134083 h 1620180"/>
                <a:gd name="connsiteX13" fmla="*/ 1478067 w 1506849"/>
                <a:gd name="connsiteY13" fmla="*/ 769380 h 1620180"/>
                <a:gd name="connsiteX14" fmla="*/ 1129544 w 1506849"/>
                <a:gd name="connsiteY14" fmla="*/ 1210261 h 1620180"/>
                <a:gd name="connsiteX15" fmla="*/ 1080120 w 1506849"/>
                <a:gd name="connsiteY15" fmla="*/ 1219428 h 1620180"/>
                <a:gd name="connsiteX16" fmla="*/ 1080120 w 1506849"/>
                <a:gd name="connsiteY16" fmla="*/ 1491311 h 1620180"/>
                <a:gd name="connsiteX17" fmla="*/ 951251 w 1506849"/>
                <a:gd name="connsiteY17" fmla="*/ 1620180 h 1620180"/>
                <a:gd name="connsiteX18" fmla="*/ 128869 w 1506849"/>
                <a:gd name="connsiteY18" fmla="*/ 1620180 h 1620180"/>
                <a:gd name="connsiteX19" fmla="*/ 0 w 1506849"/>
                <a:gd name="connsiteY19" fmla="*/ 1491311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06849" h="1620180">
                  <a:moveTo>
                    <a:pt x="1190651" y="237066"/>
                  </a:moveTo>
                  <a:cubicBezTo>
                    <a:pt x="1155713" y="240086"/>
                    <a:pt x="1120090" y="254681"/>
                    <a:pt x="1085716" y="278877"/>
                  </a:cubicBezTo>
                  <a:lnTo>
                    <a:pt x="1080120" y="283681"/>
                  </a:lnTo>
                  <a:lnTo>
                    <a:pt x="1080120" y="1108522"/>
                  </a:lnTo>
                  <a:lnTo>
                    <a:pt x="1114258" y="1100120"/>
                  </a:lnTo>
                  <a:cubicBezTo>
                    <a:pt x="1219676" y="1057815"/>
                    <a:pt x="1322561" y="920216"/>
                    <a:pt x="1370687" y="740608"/>
                  </a:cubicBezTo>
                  <a:cubicBezTo>
                    <a:pt x="1434854" y="501131"/>
                    <a:pt x="1377374" y="277656"/>
                    <a:pt x="1242301" y="241463"/>
                  </a:cubicBezTo>
                  <a:cubicBezTo>
                    <a:pt x="1225417" y="236939"/>
                    <a:pt x="1208120" y="235555"/>
                    <a:pt x="1190651" y="237066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59593"/>
                  </a:lnTo>
                  <a:lnTo>
                    <a:pt x="1122687" y="139889"/>
                  </a:lnTo>
                  <a:cubicBezTo>
                    <a:pt x="1172129" y="123796"/>
                    <a:pt x="1222479" y="121062"/>
                    <a:pt x="1271073" y="134083"/>
                  </a:cubicBezTo>
                  <a:cubicBezTo>
                    <a:pt x="1465451" y="186166"/>
                    <a:pt x="1558125" y="470599"/>
                    <a:pt x="1478067" y="769380"/>
                  </a:cubicBezTo>
                  <a:cubicBezTo>
                    <a:pt x="1418023" y="993466"/>
                    <a:pt x="1277870" y="1161981"/>
                    <a:pt x="1129544" y="1210261"/>
                  </a:cubicBezTo>
                  <a:lnTo>
                    <a:pt x="1080120" y="1219428"/>
                  </a:lnTo>
                  <a:lnTo>
                    <a:pt x="1080120" y="1491311"/>
                  </a:lnTo>
                  <a:cubicBezTo>
                    <a:pt x="1080120" y="1562483"/>
                    <a:pt x="1022423" y="1620180"/>
                    <a:pt x="951251" y="1620180"/>
                  </a:cubicBezTo>
                  <a:lnTo>
                    <a:pt x="128869" y="1620180"/>
                  </a:lnTo>
                  <a:cubicBezTo>
                    <a:pt x="57697" y="1620180"/>
                    <a:pt x="0" y="1562483"/>
                    <a:pt x="0" y="1491311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FF5CE1EF-B1AA-4B39-BF17-2B78D91D3348}"/>
                </a:ext>
              </a:extLst>
            </p:cNvPr>
            <p:cNvSpPr/>
            <p:nvPr/>
          </p:nvSpPr>
          <p:spPr>
            <a:xfrm>
              <a:off x="700084" y="1021604"/>
              <a:ext cx="831668" cy="1294785"/>
            </a:xfrm>
            <a:prstGeom prst="round2SameRect">
              <a:avLst>
                <a:gd name="adj1" fmla="val 0"/>
                <a:gd name="adj2" fmla="val 8714"/>
              </a:avLst>
            </a:pr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6D8AD8A-CB86-4561-9CD9-8D8AE52057A5}"/>
              </a:ext>
            </a:extLst>
          </p:cNvPr>
          <p:cNvGrpSpPr/>
          <p:nvPr/>
        </p:nvGrpSpPr>
        <p:grpSpPr>
          <a:xfrm>
            <a:off x="2432431" y="1210424"/>
            <a:ext cx="1401218" cy="923412"/>
            <a:chOff x="2432431" y="1210424"/>
            <a:chExt cx="1401218" cy="923412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0845EDD-C8B7-4965-B537-8A7FC78E4859}"/>
                </a:ext>
              </a:extLst>
            </p:cNvPr>
            <p:cNvSpPr/>
            <p:nvPr/>
          </p:nvSpPr>
          <p:spPr>
            <a:xfrm>
              <a:off x="2432431" y="1210424"/>
              <a:ext cx="1401218" cy="923412"/>
            </a:xfrm>
            <a:custGeom>
              <a:avLst/>
              <a:gdLst>
                <a:gd name="connsiteX0" fmla="*/ 1245144 w 1434136"/>
                <a:gd name="connsiteY0" fmla="*/ 124343 h 945105"/>
                <a:gd name="connsiteX1" fmla="*/ 1094518 w 1434136"/>
                <a:gd name="connsiteY1" fmla="*/ 198138 h 945105"/>
                <a:gd name="connsiteX2" fmla="*/ 1080120 w 1434136"/>
                <a:gd name="connsiteY2" fmla="*/ 216750 h 945105"/>
                <a:gd name="connsiteX3" fmla="*/ 1080120 w 1434136"/>
                <a:gd name="connsiteY3" fmla="*/ 577327 h 945105"/>
                <a:gd name="connsiteX4" fmla="*/ 1077484 w 1434136"/>
                <a:gd name="connsiteY4" fmla="*/ 603473 h 945105"/>
                <a:gd name="connsiteX5" fmla="*/ 1086407 w 1434136"/>
                <a:gd name="connsiteY5" fmla="*/ 606982 h 945105"/>
                <a:gd name="connsiteX6" fmla="*/ 1336108 w 1434136"/>
                <a:gd name="connsiteY6" fmla="*/ 455203 h 945105"/>
                <a:gd name="connsiteX7" fmla="*/ 1314679 w 1434136"/>
                <a:gd name="connsiteY7" fmla="*/ 140750 h 945105"/>
                <a:gd name="connsiteX8" fmla="*/ 1245144 w 1434136"/>
                <a:gd name="connsiteY8" fmla="*/ 124343 h 945105"/>
                <a:gd name="connsiteX9" fmla="*/ 0 w 1434136"/>
                <a:gd name="connsiteY9" fmla="*/ 0 h 945105"/>
                <a:gd name="connsiteX10" fmla="*/ 1080120 w 1434136"/>
                <a:gd name="connsiteY10" fmla="*/ 0 h 945105"/>
                <a:gd name="connsiteX11" fmla="*/ 1080120 w 1434136"/>
                <a:gd name="connsiteY11" fmla="*/ 145393 h 945105"/>
                <a:gd name="connsiteX12" fmla="*/ 1108742 w 1434136"/>
                <a:gd name="connsiteY12" fmla="*/ 122605 h 945105"/>
                <a:gd name="connsiteX13" fmla="*/ 1339798 w 1434136"/>
                <a:gd name="connsiteY13" fmla="*/ 97246 h 945105"/>
                <a:gd name="connsiteX14" fmla="*/ 1379615 w 1434136"/>
                <a:gd name="connsiteY14" fmla="*/ 480322 h 945105"/>
                <a:gd name="connsiteX15" fmla="*/ 1116397 w 1434136"/>
                <a:gd name="connsiteY15" fmla="*/ 660143 h 945105"/>
                <a:gd name="connsiteX16" fmla="*/ 1071610 w 1434136"/>
                <a:gd name="connsiteY16" fmla="*/ 654790 h 945105"/>
                <a:gd name="connsiteX17" fmla="*/ 1051218 w 1434136"/>
                <a:gd name="connsiteY17" fmla="*/ 720483 h 945105"/>
                <a:gd name="connsiteX18" fmla="*/ 712342 w 1434136"/>
                <a:gd name="connsiteY18" fmla="*/ 945105 h 945105"/>
                <a:gd name="connsiteX19" fmla="*/ 367778 w 1434136"/>
                <a:gd name="connsiteY19" fmla="*/ 945105 h 945105"/>
                <a:gd name="connsiteX20" fmla="*/ 0 w 1434136"/>
                <a:gd name="connsiteY20" fmla="*/ 577327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34136" h="945105">
                  <a:moveTo>
                    <a:pt x="1245144" y="124343"/>
                  </a:moveTo>
                  <a:cubicBezTo>
                    <a:pt x="1195479" y="126241"/>
                    <a:pt x="1141224" y="152822"/>
                    <a:pt x="1094518" y="198138"/>
                  </a:cubicBezTo>
                  <a:lnTo>
                    <a:pt x="1080120" y="216750"/>
                  </a:lnTo>
                  <a:lnTo>
                    <a:pt x="1080120" y="577327"/>
                  </a:lnTo>
                  <a:lnTo>
                    <a:pt x="1077484" y="603473"/>
                  </a:lnTo>
                  <a:lnTo>
                    <a:pt x="1086407" y="606982"/>
                  </a:lnTo>
                  <a:cubicBezTo>
                    <a:pt x="1167975" y="625907"/>
                    <a:pt x="1272897" y="564689"/>
                    <a:pt x="1336108" y="455203"/>
                  </a:cubicBezTo>
                  <a:cubicBezTo>
                    <a:pt x="1408350" y="330077"/>
                    <a:pt x="1398756" y="189291"/>
                    <a:pt x="1314679" y="140750"/>
                  </a:cubicBezTo>
                  <a:cubicBezTo>
                    <a:pt x="1293660" y="128615"/>
                    <a:pt x="1269976" y="123393"/>
                    <a:pt x="1245144" y="12434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45393"/>
                  </a:lnTo>
                  <a:lnTo>
                    <a:pt x="1108742" y="122605"/>
                  </a:lnTo>
                  <a:cubicBezTo>
                    <a:pt x="1185394" y="71076"/>
                    <a:pt x="1272232" y="58237"/>
                    <a:pt x="1339798" y="97246"/>
                  </a:cubicBezTo>
                  <a:cubicBezTo>
                    <a:pt x="1447902" y="159660"/>
                    <a:pt x="1465728" y="331169"/>
                    <a:pt x="1379615" y="480322"/>
                  </a:cubicBezTo>
                  <a:cubicBezTo>
                    <a:pt x="1315030" y="592187"/>
                    <a:pt x="1210321" y="659706"/>
                    <a:pt x="1116397" y="660143"/>
                  </a:cubicBezTo>
                  <a:lnTo>
                    <a:pt x="1071610" y="654790"/>
                  </a:lnTo>
                  <a:lnTo>
                    <a:pt x="1051218" y="720483"/>
                  </a:lnTo>
                  <a:cubicBezTo>
                    <a:pt x="995387" y="852484"/>
                    <a:pt x="864681" y="945105"/>
                    <a:pt x="712342" y="945105"/>
                  </a:cubicBezTo>
                  <a:lnTo>
                    <a:pt x="367778" y="945105"/>
                  </a:lnTo>
                  <a:cubicBezTo>
                    <a:pt x="164660" y="945105"/>
                    <a:pt x="0" y="780445"/>
                    <a:pt x="0" y="577327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2015C2C-CB74-48DE-9A64-83D6A7BF320D}"/>
                </a:ext>
              </a:extLst>
            </p:cNvPr>
            <p:cNvSpPr/>
            <p:nvPr/>
          </p:nvSpPr>
          <p:spPr>
            <a:xfrm>
              <a:off x="2487608" y="1258705"/>
              <a:ext cx="944974" cy="826851"/>
            </a:xfrm>
            <a:prstGeom prst="round2SameRect">
              <a:avLst>
                <a:gd name="adj1" fmla="val 0"/>
                <a:gd name="adj2" fmla="val 38914"/>
              </a:avLst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3E06D4B-A83D-449E-ABDB-8F1E2FDE06A2}"/>
              </a:ext>
            </a:extLst>
          </p:cNvPr>
          <p:cNvGrpSpPr/>
          <p:nvPr/>
        </p:nvGrpSpPr>
        <p:grpSpPr>
          <a:xfrm>
            <a:off x="4235228" y="1222596"/>
            <a:ext cx="1452893" cy="923412"/>
            <a:chOff x="4235228" y="1222596"/>
            <a:chExt cx="1452893" cy="923412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D3D76A5-4B7F-426D-A07B-783CC366DEA4}"/>
                </a:ext>
              </a:extLst>
            </p:cNvPr>
            <p:cNvSpPr/>
            <p:nvPr/>
          </p:nvSpPr>
          <p:spPr>
            <a:xfrm>
              <a:off x="4235228" y="1222596"/>
              <a:ext cx="1452893" cy="923412"/>
            </a:xfrm>
            <a:custGeom>
              <a:avLst/>
              <a:gdLst>
                <a:gd name="connsiteX0" fmla="*/ 1226332 w 1487025"/>
                <a:gd name="connsiteY0" fmla="*/ 143633 h 945105"/>
                <a:gd name="connsiteX1" fmla="*/ 1090682 w 1487025"/>
                <a:gd name="connsiteY1" fmla="*/ 199821 h 945105"/>
                <a:gd name="connsiteX2" fmla="*/ 1080120 w 1487025"/>
                <a:gd name="connsiteY2" fmla="*/ 215486 h 945105"/>
                <a:gd name="connsiteX3" fmla="*/ 1080120 w 1487025"/>
                <a:gd name="connsiteY3" fmla="*/ 455458 h 945105"/>
                <a:gd name="connsiteX4" fmla="*/ 1090682 w 1487025"/>
                <a:gd name="connsiteY4" fmla="*/ 471123 h 945105"/>
                <a:gd name="connsiteX5" fmla="*/ 1226332 w 1487025"/>
                <a:gd name="connsiteY5" fmla="*/ 527311 h 945105"/>
                <a:gd name="connsiteX6" fmla="*/ 1418171 w 1487025"/>
                <a:gd name="connsiteY6" fmla="*/ 335472 h 945105"/>
                <a:gd name="connsiteX7" fmla="*/ 1226332 w 1487025"/>
                <a:gd name="connsiteY7" fmla="*/ 143633 h 945105"/>
                <a:gd name="connsiteX8" fmla="*/ 0 w 1487025"/>
                <a:gd name="connsiteY8" fmla="*/ 0 h 945105"/>
                <a:gd name="connsiteX9" fmla="*/ 1080120 w 1487025"/>
                <a:gd name="connsiteY9" fmla="*/ 0 h 945105"/>
                <a:gd name="connsiteX10" fmla="*/ 1080120 w 1487025"/>
                <a:gd name="connsiteY10" fmla="*/ 119678 h 945105"/>
                <a:gd name="connsiteX11" fmla="*/ 1080576 w 1487025"/>
                <a:gd name="connsiteY11" fmla="*/ 119301 h 945105"/>
                <a:gd name="connsiteX12" fmla="*/ 1226332 w 1487025"/>
                <a:gd name="connsiteY12" fmla="*/ 74779 h 945105"/>
                <a:gd name="connsiteX13" fmla="*/ 1487025 w 1487025"/>
                <a:gd name="connsiteY13" fmla="*/ 335472 h 945105"/>
                <a:gd name="connsiteX14" fmla="*/ 1226332 w 1487025"/>
                <a:gd name="connsiteY14" fmla="*/ 596165 h 945105"/>
                <a:gd name="connsiteX15" fmla="*/ 1080576 w 1487025"/>
                <a:gd name="connsiteY15" fmla="*/ 551643 h 945105"/>
                <a:gd name="connsiteX16" fmla="*/ 1080120 w 1487025"/>
                <a:gd name="connsiteY16" fmla="*/ 551267 h 945105"/>
                <a:gd name="connsiteX17" fmla="*/ 1080120 w 1487025"/>
                <a:gd name="connsiteY17" fmla="*/ 658285 h 945105"/>
                <a:gd name="connsiteX18" fmla="*/ 793300 w 1487025"/>
                <a:gd name="connsiteY18" fmla="*/ 945105 h 945105"/>
                <a:gd name="connsiteX19" fmla="*/ 286820 w 1487025"/>
                <a:gd name="connsiteY19" fmla="*/ 945105 h 945105"/>
                <a:gd name="connsiteX20" fmla="*/ 0 w 1487025"/>
                <a:gd name="connsiteY20" fmla="*/ 658285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7025" h="945105">
                  <a:moveTo>
                    <a:pt x="1226332" y="143633"/>
                  </a:moveTo>
                  <a:cubicBezTo>
                    <a:pt x="1173357" y="143633"/>
                    <a:pt x="1125398" y="165105"/>
                    <a:pt x="1090682" y="199821"/>
                  </a:cubicBezTo>
                  <a:lnTo>
                    <a:pt x="1080120" y="215486"/>
                  </a:lnTo>
                  <a:lnTo>
                    <a:pt x="1080120" y="455458"/>
                  </a:lnTo>
                  <a:lnTo>
                    <a:pt x="1090682" y="471123"/>
                  </a:lnTo>
                  <a:cubicBezTo>
                    <a:pt x="1125398" y="505839"/>
                    <a:pt x="1173357" y="527311"/>
                    <a:pt x="1226332" y="527311"/>
                  </a:cubicBezTo>
                  <a:cubicBezTo>
                    <a:pt x="1332282" y="527311"/>
                    <a:pt x="1418171" y="441422"/>
                    <a:pt x="1418171" y="335472"/>
                  </a:cubicBezTo>
                  <a:cubicBezTo>
                    <a:pt x="1418171" y="229522"/>
                    <a:pt x="1332282" y="143633"/>
                    <a:pt x="1226332" y="14363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19678"/>
                  </a:lnTo>
                  <a:lnTo>
                    <a:pt x="1080576" y="119301"/>
                  </a:lnTo>
                  <a:cubicBezTo>
                    <a:pt x="1122183" y="91192"/>
                    <a:pt x="1172341" y="74779"/>
                    <a:pt x="1226332" y="74779"/>
                  </a:cubicBezTo>
                  <a:cubicBezTo>
                    <a:pt x="1370309" y="74779"/>
                    <a:pt x="1487025" y="191495"/>
                    <a:pt x="1487025" y="335472"/>
                  </a:cubicBezTo>
                  <a:cubicBezTo>
                    <a:pt x="1487025" y="479449"/>
                    <a:pt x="1370309" y="596165"/>
                    <a:pt x="1226332" y="596165"/>
                  </a:cubicBezTo>
                  <a:cubicBezTo>
                    <a:pt x="1172341" y="596165"/>
                    <a:pt x="1122183" y="579752"/>
                    <a:pt x="1080576" y="551643"/>
                  </a:cubicBezTo>
                  <a:lnTo>
                    <a:pt x="1080120" y="551267"/>
                  </a:lnTo>
                  <a:lnTo>
                    <a:pt x="1080120" y="658285"/>
                  </a:lnTo>
                  <a:cubicBezTo>
                    <a:pt x="1080120" y="816691"/>
                    <a:pt x="951706" y="945105"/>
                    <a:pt x="793300" y="945105"/>
                  </a:cubicBezTo>
                  <a:lnTo>
                    <a:pt x="286820" y="945105"/>
                  </a:lnTo>
                  <a:cubicBezTo>
                    <a:pt x="128414" y="945105"/>
                    <a:pt x="0" y="816691"/>
                    <a:pt x="0" y="658285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057742BA-2C5E-463B-95A5-686B52737289}"/>
                </a:ext>
              </a:extLst>
            </p:cNvPr>
            <p:cNvSpPr/>
            <p:nvPr/>
          </p:nvSpPr>
          <p:spPr>
            <a:xfrm>
              <a:off x="4295057" y="1274948"/>
              <a:ext cx="935669" cy="818709"/>
            </a:xfrm>
            <a:prstGeom prst="round2SameRect">
              <a:avLst>
                <a:gd name="adj1" fmla="val 0"/>
                <a:gd name="adj2" fmla="val 30348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C0AF725-F54F-401B-BC31-0C2C29434EF6}"/>
              </a:ext>
            </a:extLst>
          </p:cNvPr>
          <p:cNvGrpSpPr/>
          <p:nvPr/>
        </p:nvGrpSpPr>
        <p:grpSpPr>
          <a:xfrm>
            <a:off x="860326" y="2978435"/>
            <a:ext cx="769293" cy="1292302"/>
            <a:chOff x="860326" y="2978435"/>
            <a:chExt cx="769293" cy="1292302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E51752F-EDA6-4E2A-B0E1-AE8A23D29986}"/>
                </a:ext>
              </a:extLst>
            </p:cNvPr>
            <p:cNvSpPr/>
            <p:nvPr/>
          </p:nvSpPr>
          <p:spPr>
            <a:xfrm>
              <a:off x="860326" y="2978435"/>
              <a:ext cx="769293" cy="1292302"/>
            </a:xfrm>
            <a:custGeom>
              <a:avLst/>
              <a:gdLst>
                <a:gd name="connsiteX0" fmla="*/ 0 w 769293"/>
                <a:gd name="connsiteY0" fmla="*/ 0 h 1292302"/>
                <a:gd name="connsiteX1" fmla="*/ 769293 w 769293"/>
                <a:gd name="connsiteY1" fmla="*/ 0 h 1292302"/>
                <a:gd name="connsiteX2" fmla="*/ 769293 w 769293"/>
                <a:gd name="connsiteY2" fmla="*/ 425444 h 1292302"/>
                <a:gd name="connsiteX3" fmla="*/ 462166 w 769293"/>
                <a:gd name="connsiteY3" fmla="*/ 802276 h 1292302"/>
                <a:gd name="connsiteX4" fmla="*/ 413810 w 769293"/>
                <a:gd name="connsiteY4" fmla="*/ 807151 h 1292302"/>
                <a:gd name="connsiteX5" fmla="*/ 413810 w 769293"/>
                <a:gd name="connsiteY5" fmla="*/ 1169248 h 1292302"/>
                <a:gd name="connsiteX6" fmla="*/ 713848 w 769293"/>
                <a:gd name="connsiteY6" fmla="*/ 1292302 h 1292302"/>
                <a:gd name="connsiteX7" fmla="*/ 55444 w 769293"/>
                <a:gd name="connsiteY7" fmla="*/ 1292302 h 1292302"/>
                <a:gd name="connsiteX8" fmla="*/ 355482 w 769293"/>
                <a:gd name="connsiteY8" fmla="*/ 1169248 h 1292302"/>
                <a:gd name="connsiteX9" fmla="*/ 355482 w 769293"/>
                <a:gd name="connsiteY9" fmla="*/ 807150 h 1292302"/>
                <a:gd name="connsiteX10" fmla="*/ 307127 w 769293"/>
                <a:gd name="connsiteY10" fmla="*/ 802275 h 1292302"/>
                <a:gd name="connsiteX11" fmla="*/ 0 w 769293"/>
                <a:gd name="connsiteY11" fmla="*/ 425443 h 129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9293" h="1292302">
                  <a:moveTo>
                    <a:pt x="0" y="0"/>
                  </a:moveTo>
                  <a:lnTo>
                    <a:pt x="769293" y="0"/>
                  </a:lnTo>
                  <a:lnTo>
                    <a:pt x="769293" y="425444"/>
                  </a:lnTo>
                  <a:cubicBezTo>
                    <a:pt x="769293" y="611325"/>
                    <a:pt x="637443" y="766410"/>
                    <a:pt x="462166" y="802276"/>
                  </a:cubicBezTo>
                  <a:lnTo>
                    <a:pt x="413810" y="807151"/>
                  </a:lnTo>
                  <a:lnTo>
                    <a:pt x="413810" y="1169248"/>
                  </a:lnTo>
                  <a:lnTo>
                    <a:pt x="713848" y="1292302"/>
                  </a:lnTo>
                  <a:lnTo>
                    <a:pt x="55444" y="1292302"/>
                  </a:lnTo>
                  <a:lnTo>
                    <a:pt x="355482" y="1169248"/>
                  </a:lnTo>
                  <a:lnTo>
                    <a:pt x="355482" y="807150"/>
                  </a:lnTo>
                  <a:lnTo>
                    <a:pt x="307127" y="802275"/>
                  </a:lnTo>
                  <a:cubicBezTo>
                    <a:pt x="131850" y="766409"/>
                    <a:pt x="0" y="611324"/>
                    <a:pt x="0" y="425443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6C24613D-B05F-4D59-8E39-3C95F9AFBC42}"/>
                </a:ext>
              </a:extLst>
            </p:cNvPr>
            <p:cNvSpPr/>
            <p:nvPr/>
          </p:nvSpPr>
          <p:spPr>
            <a:xfrm>
              <a:off x="915772" y="3031042"/>
              <a:ext cx="658402" cy="7016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EA95B194-CD6C-488B-B413-65A86676F55F}"/>
              </a:ext>
            </a:extLst>
          </p:cNvPr>
          <p:cNvGrpSpPr/>
          <p:nvPr/>
        </p:nvGrpSpPr>
        <p:grpSpPr>
          <a:xfrm>
            <a:off x="2669174" y="3006790"/>
            <a:ext cx="828766" cy="1289767"/>
            <a:chOff x="2669174" y="3006790"/>
            <a:chExt cx="828766" cy="1289767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F969B3D-1EAB-4F0B-8D61-7ACD94829489}"/>
                </a:ext>
              </a:extLst>
            </p:cNvPr>
            <p:cNvSpPr/>
            <p:nvPr/>
          </p:nvSpPr>
          <p:spPr>
            <a:xfrm>
              <a:off x="2669174" y="3006790"/>
              <a:ext cx="828766" cy="1289767"/>
            </a:xfrm>
            <a:custGeom>
              <a:avLst/>
              <a:gdLst>
                <a:gd name="connsiteX0" fmla="*/ 92879 w 828766"/>
                <a:gd name="connsiteY0" fmla="*/ 0 h 1289767"/>
                <a:gd name="connsiteX1" fmla="*/ 735887 w 828766"/>
                <a:gd name="connsiteY1" fmla="*/ 0 h 1289767"/>
                <a:gd name="connsiteX2" fmla="*/ 757996 w 828766"/>
                <a:gd name="connsiteY2" fmla="*/ 33468 h 1289767"/>
                <a:gd name="connsiteX3" fmla="*/ 828766 w 828766"/>
                <a:gd name="connsiteY3" fmla="*/ 322839 h 1289767"/>
                <a:gd name="connsiteX4" fmla="*/ 497896 w 828766"/>
                <a:gd name="connsiteY4" fmla="*/ 829881 h 1289767"/>
                <a:gd name="connsiteX5" fmla="*/ 440439 w 828766"/>
                <a:gd name="connsiteY5" fmla="*/ 837116 h 1289767"/>
                <a:gd name="connsiteX6" fmla="*/ 464898 w 828766"/>
                <a:gd name="connsiteY6" fmla="*/ 1211133 h 1289767"/>
                <a:gd name="connsiteX7" fmla="*/ 505537 w 828766"/>
                <a:gd name="connsiteY7" fmla="*/ 1213203 h 1289767"/>
                <a:gd name="connsiteX8" fmla="*/ 716831 w 828766"/>
                <a:gd name="connsiteY8" fmla="*/ 1273575 h 1289767"/>
                <a:gd name="connsiteX9" fmla="*/ 738569 w 828766"/>
                <a:gd name="connsiteY9" fmla="*/ 1289767 h 1289767"/>
                <a:gd name="connsiteX10" fmla="*/ 90197 w 828766"/>
                <a:gd name="connsiteY10" fmla="*/ 1289767 h 1289767"/>
                <a:gd name="connsiteX11" fmla="*/ 111935 w 828766"/>
                <a:gd name="connsiteY11" fmla="*/ 1273575 h 1289767"/>
                <a:gd name="connsiteX12" fmla="*/ 323229 w 828766"/>
                <a:gd name="connsiteY12" fmla="*/ 1213203 h 1289767"/>
                <a:gd name="connsiteX13" fmla="*/ 363868 w 828766"/>
                <a:gd name="connsiteY13" fmla="*/ 1211133 h 1289767"/>
                <a:gd name="connsiteX14" fmla="*/ 388327 w 828766"/>
                <a:gd name="connsiteY14" fmla="*/ 837116 h 1289767"/>
                <a:gd name="connsiteX15" fmla="*/ 330870 w 828766"/>
                <a:gd name="connsiteY15" fmla="*/ 829881 h 1289767"/>
                <a:gd name="connsiteX16" fmla="*/ 0 w 828766"/>
                <a:gd name="connsiteY16" fmla="*/ 322839 h 1289767"/>
                <a:gd name="connsiteX17" fmla="*/ 70770 w 828766"/>
                <a:gd name="connsiteY17" fmla="*/ 33468 h 1289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8766" h="1289767">
                  <a:moveTo>
                    <a:pt x="92879" y="0"/>
                  </a:moveTo>
                  <a:lnTo>
                    <a:pt x="735887" y="0"/>
                  </a:lnTo>
                  <a:lnTo>
                    <a:pt x="757996" y="33468"/>
                  </a:lnTo>
                  <a:cubicBezTo>
                    <a:pt x="802677" y="116071"/>
                    <a:pt x="828766" y="215650"/>
                    <a:pt x="828766" y="322839"/>
                  </a:cubicBezTo>
                  <a:cubicBezTo>
                    <a:pt x="828766" y="572948"/>
                    <a:pt x="686723" y="781621"/>
                    <a:pt x="497896" y="829881"/>
                  </a:cubicBezTo>
                  <a:lnTo>
                    <a:pt x="440439" y="837116"/>
                  </a:lnTo>
                  <a:lnTo>
                    <a:pt x="464898" y="1211133"/>
                  </a:lnTo>
                  <a:lnTo>
                    <a:pt x="505537" y="1213203"/>
                  </a:lnTo>
                  <a:cubicBezTo>
                    <a:pt x="592943" y="1222295"/>
                    <a:pt x="667671" y="1244156"/>
                    <a:pt x="716831" y="1273575"/>
                  </a:cubicBezTo>
                  <a:lnTo>
                    <a:pt x="738569" y="1289767"/>
                  </a:lnTo>
                  <a:lnTo>
                    <a:pt x="90197" y="1289767"/>
                  </a:lnTo>
                  <a:lnTo>
                    <a:pt x="111935" y="1273575"/>
                  </a:lnTo>
                  <a:cubicBezTo>
                    <a:pt x="161095" y="1244156"/>
                    <a:pt x="235824" y="1222295"/>
                    <a:pt x="323229" y="1213203"/>
                  </a:cubicBezTo>
                  <a:lnTo>
                    <a:pt x="363868" y="1211133"/>
                  </a:lnTo>
                  <a:lnTo>
                    <a:pt x="388327" y="837116"/>
                  </a:lnTo>
                  <a:lnTo>
                    <a:pt x="330870" y="829881"/>
                  </a:lnTo>
                  <a:cubicBezTo>
                    <a:pt x="142043" y="781621"/>
                    <a:pt x="0" y="572948"/>
                    <a:pt x="0" y="322839"/>
                  </a:cubicBezTo>
                  <a:cubicBezTo>
                    <a:pt x="0" y="215650"/>
                    <a:pt x="26090" y="116071"/>
                    <a:pt x="70770" y="33468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EA18C9EE-D18D-4541-8DB5-3C185D7236E3}"/>
                </a:ext>
              </a:extLst>
            </p:cNvPr>
            <p:cNvSpPr/>
            <p:nvPr/>
          </p:nvSpPr>
          <p:spPr>
            <a:xfrm>
              <a:off x="2724310" y="3054855"/>
              <a:ext cx="718494" cy="731044"/>
            </a:xfrm>
            <a:custGeom>
              <a:avLst/>
              <a:gdLst>
                <a:gd name="connsiteX0" fmla="*/ 92879 w 828766"/>
                <a:gd name="connsiteY0" fmla="*/ 0 h 840396"/>
                <a:gd name="connsiteX1" fmla="*/ 735887 w 828766"/>
                <a:gd name="connsiteY1" fmla="*/ 0 h 840396"/>
                <a:gd name="connsiteX2" fmla="*/ 757996 w 828766"/>
                <a:gd name="connsiteY2" fmla="*/ 33468 h 840396"/>
                <a:gd name="connsiteX3" fmla="*/ 828766 w 828766"/>
                <a:gd name="connsiteY3" fmla="*/ 322839 h 840396"/>
                <a:gd name="connsiteX4" fmla="*/ 414383 w 828766"/>
                <a:gd name="connsiteY4" fmla="*/ 840396 h 840396"/>
                <a:gd name="connsiteX5" fmla="*/ 0 w 828766"/>
                <a:gd name="connsiteY5" fmla="*/ 322839 h 840396"/>
                <a:gd name="connsiteX6" fmla="*/ 70770 w 828766"/>
                <a:gd name="connsiteY6" fmla="*/ 33468 h 840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8766" h="840396">
                  <a:moveTo>
                    <a:pt x="92879" y="0"/>
                  </a:moveTo>
                  <a:lnTo>
                    <a:pt x="735887" y="0"/>
                  </a:lnTo>
                  <a:lnTo>
                    <a:pt x="757996" y="33468"/>
                  </a:lnTo>
                  <a:cubicBezTo>
                    <a:pt x="802677" y="116071"/>
                    <a:pt x="828766" y="215650"/>
                    <a:pt x="828766" y="322839"/>
                  </a:cubicBezTo>
                  <a:cubicBezTo>
                    <a:pt x="828766" y="608678"/>
                    <a:pt x="643240" y="840396"/>
                    <a:pt x="414383" y="840396"/>
                  </a:cubicBezTo>
                  <a:cubicBezTo>
                    <a:pt x="185526" y="840396"/>
                    <a:pt x="0" y="608678"/>
                    <a:pt x="0" y="322839"/>
                  </a:cubicBezTo>
                  <a:cubicBezTo>
                    <a:pt x="0" y="215650"/>
                    <a:pt x="26090" y="116071"/>
                    <a:pt x="70770" y="33468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56E7BD8-45FF-439C-96C2-1DDFE80660EA}"/>
              </a:ext>
            </a:extLst>
          </p:cNvPr>
          <p:cNvGrpSpPr/>
          <p:nvPr/>
        </p:nvGrpSpPr>
        <p:grpSpPr>
          <a:xfrm>
            <a:off x="2598810" y="4977519"/>
            <a:ext cx="913440" cy="1048091"/>
            <a:chOff x="2598810" y="4977519"/>
            <a:chExt cx="913440" cy="1048091"/>
          </a:xfrm>
        </p:grpSpPr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BB4FCADF-F84D-4399-8F8F-05D6F27E29E8}"/>
                </a:ext>
              </a:extLst>
            </p:cNvPr>
            <p:cNvSpPr/>
            <p:nvPr/>
          </p:nvSpPr>
          <p:spPr>
            <a:xfrm rot="10800000">
              <a:off x="2598810" y="4977519"/>
              <a:ext cx="913440" cy="1048091"/>
            </a:xfrm>
            <a:prstGeom prst="trapezoid">
              <a:avLst>
                <a:gd name="adj" fmla="val 18326"/>
              </a:avLst>
            </a:pr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9" name="台形 68">
              <a:extLst>
                <a:ext uri="{FF2B5EF4-FFF2-40B4-BE49-F238E27FC236}">
                  <a16:creationId xmlns:a16="http://schemas.microsoft.com/office/drawing/2014/main" id="{137B0762-983D-4FAB-81AA-DD579C976FA0}"/>
                </a:ext>
              </a:extLst>
            </p:cNvPr>
            <p:cNvSpPr/>
            <p:nvPr/>
          </p:nvSpPr>
          <p:spPr>
            <a:xfrm rot="10800000">
              <a:off x="2669175" y="5040236"/>
              <a:ext cx="772710" cy="922656"/>
            </a:xfrm>
            <a:prstGeom prst="trapezoid">
              <a:avLst>
                <a:gd name="adj" fmla="val 18326"/>
              </a:avLst>
            </a:pr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79D2E75-11BC-4A5B-A224-444277462AF4}"/>
              </a:ext>
            </a:extLst>
          </p:cNvPr>
          <p:cNvGrpSpPr/>
          <p:nvPr/>
        </p:nvGrpSpPr>
        <p:grpSpPr>
          <a:xfrm>
            <a:off x="8285585" y="2807218"/>
            <a:ext cx="729924" cy="1489339"/>
            <a:chOff x="8285585" y="2807218"/>
            <a:chExt cx="729924" cy="1489339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9066DB78-317B-477E-A39E-8E484D948BA1}"/>
                </a:ext>
              </a:extLst>
            </p:cNvPr>
            <p:cNvSpPr/>
            <p:nvPr/>
          </p:nvSpPr>
          <p:spPr>
            <a:xfrm>
              <a:off x="8285585" y="2807218"/>
              <a:ext cx="729924" cy="1489339"/>
            </a:xfrm>
            <a:custGeom>
              <a:avLst/>
              <a:gdLst>
                <a:gd name="connsiteX0" fmla="*/ 39077 w 729924"/>
                <a:gd name="connsiteY0" fmla="*/ 0 h 1489339"/>
                <a:gd name="connsiteX1" fmla="*/ 690847 w 729924"/>
                <a:gd name="connsiteY1" fmla="*/ 0 h 1489339"/>
                <a:gd name="connsiteX2" fmla="*/ 701244 w 729924"/>
                <a:gd name="connsiteY2" fmla="*/ 43964 h 1489339"/>
                <a:gd name="connsiteX3" fmla="*/ 729924 w 729924"/>
                <a:gd name="connsiteY3" fmla="*/ 370027 h 1489339"/>
                <a:gd name="connsiteX4" fmla="*/ 438515 w 729924"/>
                <a:gd name="connsiteY4" fmla="*/ 1190689 h 1489339"/>
                <a:gd name="connsiteX5" fmla="*/ 402264 w 729924"/>
                <a:gd name="connsiteY5" fmla="*/ 1199077 h 1489339"/>
                <a:gd name="connsiteX6" fmla="*/ 402264 w 729924"/>
                <a:gd name="connsiteY6" fmla="*/ 1410032 h 1489339"/>
                <a:gd name="connsiteX7" fmla="*/ 456116 w 729924"/>
                <a:gd name="connsiteY7" fmla="*/ 1412775 h 1489339"/>
                <a:gd name="connsiteX8" fmla="*/ 667410 w 729924"/>
                <a:gd name="connsiteY8" fmla="*/ 1473147 h 1489339"/>
                <a:gd name="connsiteX9" fmla="*/ 689148 w 729924"/>
                <a:gd name="connsiteY9" fmla="*/ 1489339 h 1489339"/>
                <a:gd name="connsiteX10" fmla="*/ 40776 w 729924"/>
                <a:gd name="connsiteY10" fmla="*/ 1489339 h 1489339"/>
                <a:gd name="connsiteX11" fmla="*/ 62514 w 729924"/>
                <a:gd name="connsiteY11" fmla="*/ 1473147 h 1489339"/>
                <a:gd name="connsiteX12" fmla="*/ 273808 w 729924"/>
                <a:gd name="connsiteY12" fmla="*/ 1412775 h 1489339"/>
                <a:gd name="connsiteX13" fmla="*/ 327660 w 729924"/>
                <a:gd name="connsiteY13" fmla="*/ 1410032 h 1489339"/>
                <a:gd name="connsiteX14" fmla="*/ 327660 w 729924"/>
                <a:gd name="connsiteY14" fmla="*/ 1199077 h 1489339"/>
                <a:gd name="connsiteX15" fmla="*/ 291409 w 729924"/>
                <a:gd name="connsiteY15" fmla="*/ 1190689 h 1489339"/>
                <a:gd name="connsiteX16" fmla="*/ 0 w 729924"/>
                <a:gd name="connsiteY16" fmla="*/ 370027 h 1489339"/>
                <a:gd name="connsiteX17" fmla="*/ 28681 w 729924"/>
                <a:gd name="connsiteY17" fmla="*/ 43964 h 148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29924" h="1489339">
                  <a:moveTo>
                    <a:pt x="39077" y="0"/>
                  </a:moveTo>
                  <a:lnTo>
                    <a:pt x="690847" y="0"/>
                  </a:lnTo>
                  <a:lnTo>
                    <a:pt x="701244" y="43964"/>
                  </a:lnTo>
                  <a:cubicBezTo>
                    <a:pt x="719712" y="144183"/>
                    <a:pt x="729924" y="254368"/>
                    <a:pt x="729924" y="370027"/>
                  </a:cubicBezTo>
                  <a:cubicBezTo>
                    <a:pt x="729924" y="774835"/>
                    <a:pt x="604822" y="1112579"/>
                    <a:pt x="438515" y="1190689"/>
                  </a:cubicBezTo>
                  <a:lnTo>
                    <a:pt x="402264" y="1199077"/>
                  </a:lnTo>
                  <a:lnTo>
                    <a:pt x="402264" y="1410032"/>
                  </a:lnTo>
                  <a:lnTo>
                    <a:pt x="456116" y="1412775"/>
                  </a:lnTo>
                  <a:cubicBezTo>
                    <a:pt x="543522" y="1421867"/>
                    <a:pt x="618250" y="1443728"/>
                    <a:pt x="667410" y="1473147"/>
                  </a:cubicBezTo>
                  <a:lnTo>
                    <a:pt x="689148" y="1489339"/>
                  </a:lnTo>
                  <a:lnTo>
                    <a:pt x="40776" y="1489339"/>
                  </a:lnTo>
                  <a:lnTo>
                    <a:pt x="62514" y="1473147"/>
                  </a:lnTo>
                  <a:cubicBezTo>
                    <a:pt x="111674" y="1443728"/>
                    <a:pt x="186403" y="1421867"/>
                    <a:pt x="273808" y="1412775"/>
                  </a:cubicBezTo>
                  <a:lnTo>
                    <a:pt x="327660" y="1410032"/>
                  </a:lnTo>
                  <a:lnTo>
                    <a:pt x="327660" y="1199077"/>
                  </a:lnTo>
                  <a:lnTo>
                    <a:pt x="291409" y="1190689"/>
                  </a:lnTo>
                  <a:cubicBezTo>
                    <a:pt x="125102" y="1112579"/>
                    <a:pt x="0" y="774835"/>
                    <a:pt x="0" y="370027"/>
                  </a:cubicBezTo>
                  <a:cubicBezTo>
                    <a:pt x="0" y="254368"/>
                    <a:pt x="10213" y="144183"/>
                    <a:pt x="28681" y="4396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A458699-C9C4-4F07-B2FD-F4D21D3E6DEF}"/>
                </a:ext>
              </a:extLst>
            </p:cNvPr>
            <p:cNvSpPr/>
            <p:nvPr/>
          </p:nvSpPr>
          <p:spPr>
            <a:xfrm>
              <a:off x="8336067" y="2864355"/>
              <a:ext cx="628960" cy="1093434"/>
            </a:xfrm>
            <a:custGeom>
              <a:avLst/>
              <a:gdLst>
                <a:gd name="connsiteX0" fmla="*/ 39077 w 729924"/>
                <a:gd name="connsiteY0" fmla="*/ 0 h 1207708"/>
                <a:gd name="connsiteX1" fmla="*/ 690847 w 729924"/>
                <a:gd name="connsiteY1" fmla="*/ 0 h 1207708"/>
                <a:gd name="connsiteX2" fmla="*/ 701244 w 729924"/>
                <a:gd name="connsiteY2" fmla="*/ 43964 h 1207708"/>
                <a:gd name="connsiteX3" fmla="*/ 729924 w 729924"/>
                <a:gd name="connsiteY3" fmla="*/ 370027 h 1207708"/>
                <a:gd name="connsiteX4" fmla="*/ 364962 w 729924"/>
                <a:gd name="connsiteY4" fmla="*/ 1207708 h 1207708"/>
                <a:gd name="connsiteX5" fmla="*/ 0 w 729924"/>
                <a:gd name="connsiteY5" fmla="*/ 370027 h 1207708"/>
                <a:gd name="connsiteX6" fmla="*/ 28681 w 729924"/>
                <a:gd name="connsiteY6" fmla="*/ 43964 h 1207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29924" h="1207708">
                  <a:moveTo>
                    <a:pt x="39077" y="0"/>
                  </a:moveTo>
                  <a:lnTo>
                    <a:pt x="690847" y="0"/>
                  </a:lnTo>
                  <a:lnTo>
                    <a:pt x="701244" y="43964"/>
                  </a:lnTo>
                  <a:cubicBezTo>
                    <a:pt x="719712" y="144183"/>
                    <a:pt x="729924" y="254368"/>
                    <a:pt x="729924" y="370027"/>
                  </a:cubicBezTo>
                  <a:cubicBezTo>
                    <a:pt x="729924" y="832665"/>
                    <a:pt x="566525" y="1207708"/>
                    <a:pt x="364962" y="1207708"/>
                  </a:cubicBezTo>
                  <a:cubicBezTo>
                    <a:pt x="163399" y="1207708"/>
                    <a:pt x="0" y="832665"/>
                    <a:pt x="0" y="370027"/>
                  </a:cubicBezTo>
                  <a:cubicBezTo>
                    <a:pt x="0" y="254368"/>
                    <a:pt x="10213" y="144183"/>
                    <a:pt x="28681" y="43964"/>
                  </a:cubicBez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1BEBD7F5-263B-4539-97CC-947F0ACA78BB}"/>
              </a:ext>
            </a:extLst>
          </p:cNvPr>
          <p:cNvGrpSpPr/>
          <p:nvPr/>
        </p:nvGrpSpPr>
        <p:grpSpPr>
          <a:xfrm>
            <a:off x="538575" y="5151746"/>
            <a:ext cx="1412793" cy="957398"/>
            <a:chOff x="538575" y="5151746"/>
            <a:chExt cx="1412793" cy="957398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F4788EF-14A8-4650-AF62-29A97903C4F2}"/>
                </a:ext>
              </a:extLst>
            </p:cNvPr>
            <p:cNvSpPr/>
            <p:nvPr/>
          </p:nvSpPr>
          <p:spPr>
            <a:xfrm rot="10800000">
              <a:off x="538575" y="5151746"/>
              <a:ext cx="1412793" cy="957398"/>
            </a:xfrm>
            <a:custGeom>
              <a:avLst/>
              <a:gdLst>
                <a:gd name="connsiteX0" fmla="*/ 1412793 w 1412793"/>
                <a:gd name="connsiteY0" fmla="*/ 957398 h 957398"/>
                <a:gd name="connsiteX1" fmla="*/ 0 w 1412793"/>
                <a:gd name="connsiteY1" fmla="*/ 957398 h 957398"/>
                <a:gd name="connsiteX2" fmla="*/ 259064 w 1412793"/>
                <a:gd name="connsiteY2" fmla="*/ 271157 h 957398"/>
                <a:gd name="connsiteX3" fmla="*/ 264489 w 1412793"/>
                <a:gd name="connsiteY3" fmla="*/ 217336 h 957398"/>
                <a:gd name="connsiteX4" fmla="*/ 531151 w 1412793"/>
                <a:gd name="connsiteY4" fmla="*/ 0 h 957398"/>
                <a:gd name="connsiteX5" fmla="*/ 881637 w 1412793"/>
                <a:gd name="connsiteY5" fmla="*/ 0 h 957398"/>
                <a:gd name="connsiteX6" fmla="*/ 1148299 w 1412793"/>
                <a:gd name="connsiteY6" fmla="*/ 217336 h 957398"/>
                <a:gd name="connsiteX7" fmla="*/ 1153723 w 1412793"/>
                <a:gd name="connsiteY7" fmla="*/ 271139 h 957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2793" h="957398">
                  <a:moveTo>
                    <a:pt x="1412793" y="957398"/>
                  </a:moveTo>
                  <a:lnTo>
                    <a:pt x="0" y="957398"/>
                  </a:lnTo>
                  <a:lnTo>
                    <a:pt x="259064" y="271157"/>
                  </a:lnTo>
                  <a:lnTo>
                    <a:pt x="264489" y="217336"/>
                  </a:lnTo>
                  <a:cubicBezTo>
                    <a:pt x="289870" y="93303"/>
                    <a:pt x="399615" y="0"/>
                    <a:pt x="531151" y="0"/>
                  </a:cubicBezTo>
                  <a:lnTo>
                    <a:pt x="881637" y="0"/>
                  </a:lnTo>
                  <a:cubicBezTo>
                    <a:pt x="1013173" y="0"/>
                    <a:pt x="1122918" y="93303"/>
                    <a:pt x="1148299" y="217336"/>
                  </a:cubicBezTo>
                  <a:lnTo>
                    <a:pt x="1153723" y="271139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F3C7FA5B-5121-401C-ADB1-1DCF1386842D}"/>
                </a:ext>
              </a:extLst>
            </p:cNvPr>
            <p:cNvSpPr/>
            <p:nvPr/>
          </p:nvSpPr>
          <p:spPr>
            <a:xfrm rot="10800000">
              <a:off x="600675" y="5199544"/>
              <a:ext cx="1288592" cy="864395"/>
            </a:xfrm>
            <a:custGeom>
              <a:avLst/>
              <a:gdLst>
                <a:gd name="connsiteX0" fmla="*/ 1288592 w 1288592"/>
                <a:gd name="connsiteY0" fmla="*/ 873919 h 873919"/>
                <a:gd name="connsiteX1" fmla="*/ 0 w 1288592"/>
                <a:gd name="connsiteY1" fmla="*/ 873919 h 873919"/>
                <a:gd name="connsiteX2" fmla="*/ 242635 w 1288592"/>
                <a:gd name="connsiteY2" fmla="*/ 231196 h 873919"/>
                <a:gd name="connsiteX3" fmla="*/ 259501 w 1288592"/>
                <a:gd name="connsiteY3" fmla="*/ 147656 h 873919"/>
                <a:gd name="connsiteX4" fmla="*/ 482262 w 1288592"/>
                <a:gd name="connsiteY4" fmla="*/ 0 h 873919"/>
                <a:gd name="connsiteX5" fmla="*/ 806324 w 1288592"/>
                <a:gd name="connsiteY5" fmla="*/ 0 h 873919"/>
                <a:gd name="connsiteX6" fmla="*/ 1029085 w 1288592"/>
                <a:gd name="connsiteY6" fmla="*/ 147656 h 873919"/>
                <a:gd name="connsiteX7" fmla="*/ 1045944 w 1288592"/>
                <a:gd name="connsiteY7" fmla="*/ 231162 h 873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88592" h="873919">
                  <a:moveTo>
                    <a:pt x="1288592" y="873919"/>
                  </a:moveTo>
                  <a:lnTo>
                    <a:pt x="0" y="873919"/>
                  </a:lnTo>
                  <a:lnTo>
                    <a:pt x="242635" y="231196"/>
                  </a:lnTo>
                  <a:lnTo>
                    <a:pt x="259501" y="147656"/>
                  </a:lnTo>
                  <a:cubicBezTo>
                    <a:pt x="296202" y="60885"/>
                    <a:pt x="382122" y="0"/>
                    <a:pt x="482262" y="0"/>
                  </a:cubicBezTo>
                  <a:lnTo>
                    <a:pt x="806324" y="0"/>
                  </a:lnTo>
                  <a:cubicBezTo>
                    <a:pt x="906464" y="0"/>
                    <a:pt x="992384" y="60885"/>
                    <a:pt x="1029085" y="147656"/>
                  </a:cubicBezTo>
                  <a:lnTo>
                    <a:pt x="1045944" y="231162"/>
                  </a:lnTo>
                  <a:close/>
                </a:path>
              </a:pathLst>
            </a:custGeom>
            <a:solidFill>
              <a:srgbClr val="BBE0E3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B29530B-088B-4C03-A555-2960293E95F3}"/>
              </a:ext>
            </a:extLst>
          </p:cNvPr>
          <p:cNvGrpSpPr/>
          <p:nvPr/>
        </p:nvGrpSpPr>
        <p:grpSpPr>
          <a:xfrm>
            <a:off x="8036096" y="5010918"/>
            <a:ext cx="1331329" cy="1098226"/>
            <a:chOff x="8036096" y="5010918"/>
            <a:chExt cx="1331329" cy="1098226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5E5D0EE-09F6-4B87-84FB-7C5D3700DAA3}"/>
                </a:ext>
              </a:extLst>
            </p:cNvPr>
            <p:cNvSpPr/>
            <p:nvPr/>
          </p:nvSpPr>
          <p:spPr>
            <a:xfrm>
              <a:off x="8036096" y="5010918"/>
              <a:ext cx="1331329" cy="1098226"/>
            </a:xfrm>
            <a:custGeom>
              <a:avLst/>
              <a:gdLst>
                <a:gd name="connsiteX0" fmla="*/ 1331329 w 1331329"/>
                <a:gd name="connsiteY0" fmla="*/ 0 h 1098226"/>
                <a:gd name="connsiteX1" fmla="*/ 1305424 w 1331329"/>
                <a:gd name="connsiteY1" fmla="*/ 48801 h 1098226"/>
                <a:gd name="connsiteX2" fmla="*/ 1086952 w 1331329"/>
                <a:gd name="connsiteY2" fmla="*/ 665850 h 1098226"/>
                <a:gd name="connsiteX3" fmla="*/ 1007280 w 1331329"/>
                <a:gd name="connsiteY3" fmla="*/ 1016397 h 1098226"/>
                <a:gd name="connsiteX4" fmla="*/ 1004813 w 1331329"/>
                <a:gd name="connsiteY4" fmla="*/ 1031773 h 1098226"/>
                <a:gd name="connsiteX5" fmla="*/ 889770 w 1331329"/>
                <a:gd name="connsiteY5" fmla="*/ 1031773 h 1098226"/>
                <a:gd name="connsiteX6" fmla="*/ 889770 w 1331329"/>
                <a:gd name="connsiteY6" fmla="*/ 1098226 h 1098226"/>
                <a:gd name="connsiteX7" fmla="*/ 441558 w 1331329"/>
                <a:gd name="connsiteY7" fmla="*/ 1098226 h 1098226"/>
                <a:gd name="connsiteX8" fmla="*/ 441558 w 1331329"/>
                <a:gd name="connsiteY8" fmla="*/ 1031773 h 1098226"/>
                <a:gd name="connsiteX9" fmla="*/ 326516 w 1331329"/>
                <a:gd name="connsiteY9" fmla="*/ 1031773 h 1098226"/>
                <a:gd name="connsiteX10" fmla="*/ 324047 w 1331329"/>
                <a:gd name="connsiteY10" fmla="*/ 1016396 h 1098226"/>
                <a:gd name="connsiteX11" fmla="*/ 244376 w 1331329"/>
                <a:gd name="connsiteY11" fmla="*/ 665849 h 1098226"/>
                <a:gd name="connsiteX12" fmla="*/ 25903 w 1331329"/>
                <a:gd name="connsiteY12" fmla="*/ 48800 h 1098226"/>
                <a:gd name="connsiteX13" fmla="*/ 0 w 1331329"/>
                <a:gd name="connsiteY13" fmla="*/ 1 h 1098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1329" h="1098226">
                  <a:moveTo>
                    <a:pt x="1331329" y="0"/>
                  </a:moveTo>
                  <a:lnTo>
                    <a:pt x="1305424" y="48801"/>
                  </a:lnTo>
                  <a:cubicBezTo>
                    <a:pt x="1231570" y="201910"/>
                    <a:pt x="1152910" y="419691"/>
                    <a:pt x="1086952" y="665850"/>
                  </a:cubicBezTo>
                  <a:cubicBezTo>
                    <a:pt x="1053974" y="788931"/>
                    <a:pt x="1027292" y="907454"/>
                    <a:pt x="1007280" y="1016397"/>
                  </a:cubicBezTo>
                  <a:lnTo>
                    <a:pt x="1004813" y="1031773"/>
                  </a:lnTo>
                  <a:lnTo>
                    <a:pt x="889770" y="1031773"/>
                  </a:lnTo>
                  <a:lnTo>
                    <a:pt x="889770" y="1098226"/>
                  </a:lnTo>
                  <a:lnTo>
                    <a:pt x="441558" y="1098226"/>
                  </a:lnTo>
                  <a:lnTo>
                    <a:pt x="441558" y="1031773"/>
                  </a:lnTo>
                  <a:lnTo>
                    <a:pt x="326516" y="1031773"/>
                  </a:lnTo>
                  <a:lnTo>
                    <a:pt x="324047" y="1016396"/>
                  </a:lnTo>
                  <a:cubicBezTo>
                    <a:pt x="304036" y="907451"/>
                    <a:pt x="277355" y="788929"/>
                    <a:pt x="244376" y="665849"/>
                  </a:cubicBezTo>
                  <a:cubicBezTo>
                    <a:pt x="178418" y="419690"/>
                    <a:pt x="99758" y="201909"/>
                    <a:pt x="25903" y="48800"/>
                  </a:cubicBezTo>
                  <a:lnTo>
                    <a:pt x="0" y="1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687F69CD-C6BE-4A18-B208-402175808FD8}"/>
                </a:ext>
              </a:extLst>
            </p:cNvPr>
            <p:cNvSpPr/>
            <p:nvPr/>
          </p:nvSpPr>
          <p:spPr>
            <a:xfrm>
              <a:off x="8134136" y="5069433"/>
              <a:ext cx="1135250" cy="914746"/>
            </a:xfrm>
            <a:custGeom>
              <a:avLst/>
              <a:gdLst>
                <a:gd name="connsiteX0" fmla="*/ 1331329 w 1331329"/>
                <a:gd name="connsiteY0" fmla="*/ 0 h 1031773"/>
                <a:gd name="connsiteX1" fmla="*/ 1305424 w 1331329"/>
                <a:gd name="connsiteY1" fmla="*/ 48801 h 1031773"/>
                <a:gd name="connsiteX2" fmla="*/ 1086952 w 1331329"/>
                <a:gd name="connsiteY2" fmla="*/ 665850 h 1031773"/>
                <a:gd name="connsiteX3" fmla="*/ 1007280 w 1331329"/>
                <a:gd name="connsiteY3" fmla="*/ 1016397 h 1031773"/>
                <a:gd name="connsiteX4" fmla="*/ 1004813 w 1331329"/>
                <a:gd name="connsiteY4" fmla="*/ 1031773 h 1031773"/>
                <a:gd name="connsiteX5" fmla="*/ 326516 w 1331329"/>
                <a:gd name="connsiteY5" fmla="*/ 1031773 h 1031773"/>
                <a:gd name="connsiteX6" fmla="*/ 324047 w 1331329"/>
                <a:gd name="connsiteY6" fmla="*/ 1016396 h 1031773"/>
                <a:gd name="connsiteX7" fmla="*/ 244376 w 1331329"/>
                <a:gd name="connsiteY7" fmla="*/ 665849 h 1031773"/>
                <a:gd name="connsiteX8" fmla="*/ 25903 w 1331329"/>
                <a:gd name="connsiteY8" fmla="*/ 48800 h 1031773"/>
                <a:gd name="connsiteX9" fmla="*/ 0 w 1331329"/>
                <a:gd name="connsiteY9" fmla="*/ 1 h 1031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331329" h="1031773">
                  <a:moveTo>
                    <a:pt x="1331329" y="0"/>
                  </a:moveTo>
                  <a:lnTo>
                    <a:pt x="1305424" y="48801"/>
                  </a:lnTo>
                  <a:cubicBezTo>
                    <a:pt x="1231570" y="201910"/>
                    <a:pt x="1152910" y="419691"/>
                    <a:pt x="1086952" y="665850"/>
                  </a:cubicBezTo>
                  <a:cubicBezTo>
                    <a:pt x="1053974" y="788931"/>
                    <a:pt x="1027292" y="907454"/>
                    <a:pt x="1007280" y="1016397"/>
                  </a:cubicBezTo>
                  <a:lnTo>
                    <a:pt x="1004813" y="1031773"/>
                  </a:lnTo>
                  <a:lnTo>
                    <a:pt x="326516" y="1031773"/>
                  </a:lnTo>
                  <a:lnTo>
                    <a:pt x="324047" y="1016396"/>
                  </a:lnTo>
                  <a:cubicBezTo>
                    <a:pt x="304036" y="907451"/>
                    <a:pt x="277355" y="788929"/>
                    <a:pt x="244376" y="665849"/>
                  </a:cubicBezTo>
                  <a:cubicBezTo>
                    <a:pt x="178418" y="419690"/>
                    <a:pt x="99758" y="201909"/>
                    <a:pt x="25903" y="4880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3C8F821-79A8-4278-ADA4-E13FF5B948E8}"/>
              </a:ext>
            </a:extLst>
          </p:cNvPr>
          <p:cNvGrpSpPr/>
          <p:nvPr/>
        </p:nvGrpSpPr>
        <p:grpSpPr>
          <a:xfrm>
            <a:off x="6176095" y="1345722"/>
            <a:ext cx="1405692" cy="783062"/>
            <a:chOff x="6176095" y="1345722"/>
            <a:chExt cx="1405692" cy="783062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841ED50-D7AD-440E-B70F-29C6872EB09F}"/>
                </a:ext>
              </a:extLst>
            </p:cNvPr>
            <p:cNvSpPr/>
            <p:nvPr/>
          </p:nvSpPr>
          <p:spPr>
            <a:xfrm rot="10800000">
              <a:off x="6176095" y="1345722"/>
              <a:ext cx="1405692" cy="783062"/>
            </a:xfrm>
            <a:custGeom>
              <a:avLst/>
              <a:gdLst>
                <a:gd name="connsiteX0" fmla="*/ 311325 w 1852156"/>
                <a:gd name="connsiteY0" fmla="*/ 857767 h 1031773"/>
                <a:gd name="connsiteX1" fmla="*/ 352425 w 1852156"/>
                <a:gd name="connsiteY1" fmla="*/ 856250 h 1031773"/>
                <a:gd name="connsiteX2" fmla="*/ 408805 w 1852156"/>
                <a:gd name="connsiteY2" fmla="*/ 762971 h 1031773"/>
                <a:gd name="connsiteX3" fmla="*/ 488163 w 1852156"/>
                <a:gd name="connsiteY3" fmla="*/ 606956 h 1031773"/>
                <a:gd name="connsiteX4" fmla="*/ 521623 w 1852156"/>
                <a:gd name="connsiteY4" fmla="*/ 528664 h 1031773"/>
                <a:gd name="connsiteX5" fmla="*/ 519416 w 1852156"/>
                <a:gd name="connsiteY5" fmla="*/ 522327 h 1031773"/>
                <a:gd name="connsiteX6" fmla="*/ 382141 w 1852156"/>
                <a:gd name="connsiteY6" fmla="*/ 417617 h 1031773"/>
                <a:gd name="connsiteX7" fmla="*/ 106008 w 1852156"/>
                <a:gd name="connsiteY7" fmla="*/ 575546 h 1031773"/>
                <a:gd name="connsiteX8" fmla="*/ 266182 w 1852156"/>
                <a:gd name="connsiteY8" fmla="*/ 850383 h 1031773"/>
                <a:gd name="connsiteX9" fmla="*/ 311325 w 1852156"/>
                <a:gd name="connsiteY9" fmla="*/ 857767 h 1031773"/>
                <a:gd name="connsiteX10" fmla="*/ 1852156 w 1852156"/>
                <a:gd name="connsiteY10" fmla="*/ 1031773 h 1031773"/>
                <a:gd name="connsiteX11" fmla="*/ 226304 w 1852156"/>
                <a:gd name="connsiteY11" fmla="*/ 1031773 h 1031773"/>
                <a:gd name="connsiteX12" fmla="*/ 244810 w 1852156"/>
                <a:gd name="connsiteY12" fmla="*/ 1010519 h 1031773"/>
                <a:gd name="connsiteX13" fmla="*/ 287018 w 1852156"/>
                <a:gd name="connsiteY13" fmla="*/ 952948 h 1031773"/>
                <a:gd name="connsiteX14" fmla="*/ 240725 w 1852156"/>
                <a:gd name="connsiteY14" fmla="*/ 945388 h 1031773"/>
                <a:gd name="connsiteX15" fmla="*/ 11004 w 1852156"/>
                <a:gd name="connsiteY15" fmla="*/ 550090 h 1031773"/>
                <a:gd name="connsiteX16" fmla="*/ 407597 w 1852156"/>
                <a:gd name="connsiteY16" fmla="*/ 322613 h 1031773"/>
                <a:gd name="connsiteX17" fmla="*/ 522935 w 1852156"/>
                <a:gd name="connsiteY17" fmla="*/ 379745 h 1031773"/>
                <a:gd name="connsiteX18" fmla="*/ 566638 w 1852156"/>
                <a:gd name="connsiteY18" fmla="*/ 421009 h 1031773"/>
                <a:gd name="connsiteX19" fmla="*/ 617001 w 1852156"/>
                <a:gd name="connsiteY19" fmla="*/ 279588 h 1031773"/>
                <a:gd name="connsiteX20" fmla="*/ 659186 w 1852156"/>
                <a:gd name="connsiteY20" fmla="*/ 133146 h 1031773"/>
                <a:gd name="connsiteX21" fmla="*/ 687741 w 1852156"/>
                <a:gd name="connsiteY21" fmla="*/ 0 h 1031773"/>
                <a:gd name="connsiteX22" fmla="*/ 1390719 w 1852156"/>
                <a:gd name="connsiteY22" fmla="*/ 0 h 1031773"/>
                <a:gd name="connsiteX23" fmla="*/ 1419276 w 1852156"/>
                <a:gd name="connsiteY23" fmla="*/ 133147 h 1031773"/>
                <a:gd name="connsiteX24" fmla="*/ 1516793 w 1852156"/>
                <a:gd name="connsiteY24" fmla="*/ 434965 h 1031773"/>
                <a:gd name="connsiteX25" fmla="*/ 1833651 w 1852156"/>
                <a:gd name="connsiteY25" fmla="*/ 1010520 h 1031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52156" h="1031773">
                  <a:moveTo>
                    <a:pt x="311325" y="857767"/>
                  </a:moveTo>
                  <a:lnTo>
                    <a:pt x="352425" y="856250"/>
                  </a:lnTo>
                  <a:lnTo>
                    <a:pt x="408805" y="762971"/>
                  </a:lnTo>
                  <a:cubicBezTo>
                    <a:pt x="435893" y="714089"/>
                    <a:pt x="462516" y="661854"/>
                    <a:pt x="488163" y="606956"/>
                  </a:cubicBezTo>
                  <a:lnTo>
                    <a:pt x="521623" y="528664"/>
                  </a:lnTo>
                  <a:lnTo>
                    <a:pt x="519416" y="522327"/>
                  </a:lnTo>
                  <a:cubicBezTo>
                    <a:pt x="490430" y="472592"/>
                    <a:pt x="442382" y="433759"/>
                    <a:pt x="382141" y="417617"/>
                  </a:cubicBezTo>
                  <a:cubicBezTo>
                    <a:pt x="261659" y="385334"/>
                    <a:pt x="138030" y="456041"/>
                    <a:pt x="106008" y="575546"/>
                  </a:cubicBezTo>
                  <a:cubicBezTo>
                    <a:pt x="73987" y="695052"/>
                    <a:pt x="145699" y="818100"/>
                    <a:pt x="266182" y="850383"/>
                  </a:cubicBezTo>
                  <a:cubicBezTo>
                    <a:pt x="281242" y="854418"/>
                    <a:pt x="296351" y="856844"/>
                    <a:pt x="311325" y="857767"/>
                  </a:cubicBezTo>
                  <a:close/>
                  <a:moveTo>
                    <a:pt x="1852156" y="1031773"/>
                  </a:moveTo>
                  <a:lnTo>
                    <a:pt x="226304" y="1031773"/>
                  </a:lnTo>
                  <a:lnTo>
                    <a:pt x="244810" y="1010519"/>
                  </a:lnTo>
                  <a:lnTo>
                    <a:pt x="287018" y="952948"/>
                  </a:lnTo>
                  <a:lnTo>
                    <a:pt x="240725" y="945388"/>
                  </a:lnTo>
                  <a:cubicBezTo>
                    <a:pt x="67773" y="899045"/>
                    <a:pt x="-35076" y="722064"/>
                    <a:pt x="11004" y="550090"/>
                  </a:cubicBezTo>
                  <a:cubicBezTo>
                    <a:pt x="57084" y="378115"/>
                    <a:pt x="234645" y="276270"/>
                    <a:pt x="407597" y="322613"/>
                  </a:cubicBezTo>
                  <a:cubicBezTo>
                    <a:pt x="450835" y="334198"/>
                    <a:pt x="489692" y="353949"/>
                    <a:pt x="522935" y="379745"/>
                  </a:cubicBezTo>
                  <a:lnTo>
                    <a:pt x="566638" y="421009"/>
                  </a:lnTo>
                  <a:lnTo>
                    <a:pt x="617001" y="279588"/>
                  </a:lnTo>
                  <a:cubicBezTo>
                    <a:pt x="633268" y="229104"/>
                    <a:pt x="647343" y="180109"/>
                    <a:pt x="659186" y="133146"/>
                  </a:cubicBezTo>
                  <a:lnTo>
                    <a:pt x="687741" y="0"/>
                  </a:lnTo>
                  <a:lnTo>
                    <a:pt x="1390719" y="0"/>
                  </a:lnTo>
                  <a:lnTo>
                    <a:pt x="1419276" y="133147"/>
                  </a:lnTo>
                  <a:cubicBezTo>
                    <a:pt x="1442961" y="227073"/>
                    <a:pt x="1475576" y="329127"/>
                    <a:pt x="1516793" y="434965"/>
                  </a:cubicBezTo>
                  <a:cubicBezTo>
                    <a:pt x="1609532" y="673100"/>
                    <a:pt x="1726068" y="879664"/>
                    <a:pt x="1833651" y="101052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76D64E9-6049-4CFF-93C9-022E1D15D9DB}"/>
                </a:ext>
              </a:extLst>
            </p:cNvPr>
            <p:cNvSpPr/>
            <p:nvPr/>
          </p:nvSpPr>
          <p:spPr>
            <a:xfrm rot="10800000">
              <a:off x="6261298" y="1384914"/>
              <a:ext cx="1063532" cy="704677"/>
            </a:xfrm>
            <a:custGeom>
              <a:avLst/>
              <a:gdLst>
                <a:gd name="connsiteX0" fmla="*/ 1856093 w 1856093"/>
                <a:gd name="connsiteY0" fmla="*/ 1711946 h 1711946"/>
                <a:gd name="connsiteX1" fmla="*/ 0 w 1856093"/>
                <a:gd name="connsiteY1" fmla="*/ 1711946 h 1711946"/>
                <a:gd name="connsiteX2" fmla="*/ 21126 w 1856093"/>
                <a:gd name="connsiteY2" fmla="*/ 1676681 h 1711946"/>
                <a:gd name="connsiteX3" fmla="*/ 382855 w 1856093"/>
                <a:gd name="connsiteY3" fmla="*/ 721704 h 1711946"/>
                <a:gd name="connsiteX4" fmla="*/ 494183 w 1856093"/>
                <a:gd name="connsiteY4" fmla="*/ 220920 h 1711946"/>
                <a:gd name="connsiteX5" fmla="*/ 526782 w 1856093"/>
                <a:gd name="connsiteY5" fmla="*/ 0 h 1711946"/>
                <a:gd name="connsiteX6" fmla="*/ 1329311 w 1856093"/>
                <a:gd name="connsiteY6" fmla="*/ 0 h 1711946"/>
                <a:gd name="connsiteX7" fmla="*/ 1361911 w 1856093"/>
                <a:gd name="connsiteY7" fmla="*/ 220921 h 1711946"/>
                <a:gd name="connsiteX8" fmla="*/ 1473238 w 1856093"/>
                <a:gd name="connsiteY8" fmla="*/ 721705 h 1711946"/>
                <a:gd name="connsiteX9" fmla="*/ 1834967 w 1856093"/>
                <a:gd name="connsiteY9" fmla="*/ 1676682 h 1711946"/>
                <a:gd name="connsiteX10" fmla="*/ 1856093 w 1856093"/>
                <a:gd name="connsiteY10" fmla="*/ 1711946 h 1711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56093" h="1711946">
                  <a:moveTo>
                    <a:pt x="1856093" y="1711946"/>
                  </a:moveTo>
                  <a:lnTo>
                    <a:pt x="0" y="1711946"/>
                  </a:lnTo>
                  <a:lnTo>
                    <a:pt x="21126" y="1676681"/>
                  </a:lnTo>
                  <a:cubicBezTo>
                    <a:pt x="143945" y="1459561"/>
                    <a:pt x="276983" y="1116824"/>
                    <a:pt x="382855" y="721704"/>
                  </a:cubicBezTo>
                  <a:cubicBezTo>
                    <a:pt x="429909" y="546095"/>
                    <a:pt x="467143" y="376764"/>
                    <a:pt x="494183" y="220920"/>
                  </a:cubicBezTo>
                  <a:lnTo>
                    <a:pt x="526782" y="0"/>
                  </a:lnTo>
                  <a:lnTo>
                    <a:pt x="1329311" y="0"/>
                  </a:lnTo>
                  <a:lnTo>
                    <a:pt x="1361911" y="220921"/>
                  </a:lnTo>
                  <a:cubicBezTo>
                    <a:pt x="1388951" y="376765"/>
                    <a:pt x="1426184" y="546096"/>
                    <a:pt x="1473238" y="721705"/>
                  </a:cubicBezTo>
                  <a:cubicBezTo>
                    <a:pt x="1579110" y="1116825"/>
                    <a:pt x="1712149" y="1459562"/>
                    <a:pt x="1834967" y="1676682"/>
                  </a:cubicBezTo>
                  <a:lnTo>
                    <a:pt x="1856093" y="1711946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85DF77ED-8AFD-474D-9B85-6FFF3DFB2D3E}"/>
              </a:ext>
            </a:extLst>
          </p:cNvPr>
          <p:cNvGrpSpPr/>
          <p:nvPr/>
        </p:nvGrpSpPr>
        <p:grpSpPr>
          <a:xfrm>
            <a:off x="4247239" y="5102197"/>
            <a:ext cx="1411522" cy="923413"/>
            <a:chOff x="4247239" y="5102197"/>
            <a:chExt cx="1411522" cy="923413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06C4D6EA-B807-44F6-9884-44440A3B12A0}"/>
                </a:ext>
              </a:extLst>
            </p:cNvPr>
            <p:cNvSpPr/>
            <p:nvPr/>
          </p:nvSpPr>
          <p:spPr>
            <a:xfrm>
              <a:off x="4247239" y="5102197"/>
              <a:ext cx="1411522" cy="923413"/>
            </a:xfrm>
            <a:custGeom>
              <a:avLst/>
              <a:gdLst>
                <a:gd name="connsiteX0" fmla="*/ 56863 w 1411522"/>
                <a:gd name="connsiteY0" fmla="*/ 0 h 923413"/>
                <a:gd name="connsiteX1" fmla="*/ 1354660 w 1411522"/>
                <a:gd name="connsiteY1" fmla="*/ 0 h 923413"/>
                <a:gd name="connsiteX2" fmla="*/ 1356060 w 1411522"/>
                <a:gd name="connsiteY2" fmla="*/ 2304 h 923413"/>
                <a:gd name="connsiteX3" fmla="*/ 1411522 w 1411522"/>
                <a:gd name="connsiteY3" fmla="*/ 247555 h 923413"/>
                <a:gd name="connsiteX4" fmla="*/ 980475 w 1411522"/>
                <a:gd name="connsiteY4" fmla="*/ 828111 h 923413"/>
                <a:gd name="connsiteX5" fmla="*/ 929867 w 1411522"/>
                <a:gd name="connsiteY5" fmla="*/ 842136 h 923413"/>
                <a:gd name="connsiteX6" fmla="*/ 929867 w 1411522"/>
                <a:gd name="connsiteY6" fmla="*/ 923413 h 923413"/>
                <a:gd name="connsiteX7" fmla="*/ 481655 w 1411522"/>
                <a:gd name="connsiteY7" fmla="*/ 923413 h 923413"/>
                <a:gd name="connsiteX8" fmla="*/ 481655 w 1411522"/>
                <a:gd name="connsiteY8" fmla="*/ 842136 h 923413"/>
                <a:gd name="connsiteX9" fmla="*/ 431047 w 1411522"/>
                <a:gd name="connsiteY9" fmla="*/ 828111 h 923413"/>
                <a:gd name="connsiteX10" fmla="*/ 0 w 1411522"/>
                <a:gd name="connsiteY10" fmla="*/ 247555 h 923413"/>
                <a:gd name="connsiteX11" fmla="*/ 55463 w 1411522"/>
                <a:gd name="connsiteY11" fmla="*/ 2304 h 92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1522" h="923413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08538"/>
                    <a:pt x="1233784" y="732461"/>
                    <a:pt x="980475" y="828111"/>
                  </a:cubicBezTo>
                  <a:lnTo>
                    <a:pt x="929867" y="842136"/>
                  </a:lnTo>
                  <a:lnTo>
                    <a:pt x="929867" y="923413"/>
                  </a:lnTo>
                  <a:lnTo>
                    <a:pt x="481655" y="923413"/>
                  </a:lnTo>
                  <a:lnTo>
                    <a:pt x="481655" y="842136"/>
                  </a:lnTo>
                  <a:lnTo>
                    <a:pt x="431047" y="828111"/>
                  </a:lnTo>
                  <a:cubicBezTo>
                    <a:pt x="177739" y="732461"/>
                    <a:pt x="0" y="508538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06EA912-ADD5-48EB-ADDC-6AE6342868A4}"/>
                </a:ext>
              </a:extLst>
            </p:cNvPr>
            <p:cNvSpPr/>
            <p:nvPr/>
          </p:nvSpPr>
          <p:spPr>
            <a:xfrm>
              <a:off x="4319320" y="5161496"/>
              <a:ext cx="1267360" cy="772124"/>
            </a:xfrm>
            <a:custGeom>
              <a:avLst/>
              <a:gdLst>
                <a:gd name="connsiteX0" fmla="*/ 56863 w 1411522"/>
                <a:gd name="connsiteY0" fmla="*/ 0 h 877625"/>
                <a:gd name="connsiteX1" fmla="*/ 1354660 w 1411522"/>
                <a:gd name="connsiteY1" fmla="*/ 0 h 877625"/>
                <a:gd name="connsiteX2" fmla="*/ 1356060 w 1411522"/>
                <a:gd name="connsiteY2" fmla="*/ 2304 h 877625"/>
                <a:gd name="connsiteX3" fmla="*/ 1411522 w 1411522"/>
                <a:gd name="connsiteY3" fmla="*/ 247555 h 877625"/>
                <a:gd name="connsiteX4" fmla="*/ 705761 w 1411522"/>
                <a:gd name="connsiteY4" fmla="*/ 877625 h 877625"/>
                <a:gd name="connsiteX5" fmla="*/ 0 w 1411522"/>
                <a:gd name="connsiteY5" fmla="*/ 247555 h 877625"/>
                <a:gd name="connsiteX6" fmla="*/ 55463 w 1411522"/>
                <a:gd name="connsiteY6" fmla="*/ 2304 h 87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1522" h="877625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95533"/>
                    <a:pt x="1095542" y="877625"/>
                    <a:pt x="705761" y="877625"/>
                  </a:cubicBezTo>
                  <a:cubicBezTo>
                    <a:pt x="315980" y="877625"/>
                    <a:pt x="0" y="595533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solidFill>
              <a:srgbClr val="99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7650E56-0159-420A-B918-2AF3F1CD90A3}"/>
              </a:ext>
            </a:extLst>
          </p:cNvPr>
          <p:cNvGrpSpPr/>
          <p:nvPr/>
        </p:nvGrpSpPr>
        <p:grpSpPr>
          <a:xfrm>
            <a:off x="8029660" y="1362974"/>
            <a:ext cx="1344200" cy="708792"/>
            <a:chOff x="8029660" y="1362974"/>
            <a:chExt cx="1344200" cy="708792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6D8AA3F3-762A-4402-B4E9-1CF60404BDDB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DF5E7991-7B19-4C29-8BA5-E7DE342A5C63}"/>
                </a:ext>
              </a:extLst>
            </p:cNvPr>
            <p:cNvSpPr/>
            <p:nvPr/>
          </p:nvSpPr>
          <p:spPr>
            <a:xfrm>
              <a:off x="8074710" y="1404882"/>
              <a:ext cx="968740" cy="624976"/>
            </a:xfrm>
            <a:custGeom>
              <a:avLst/>
              <a:gdLst>
                <a:gd name="connsiteX0" fmla="*/ 56863 w 1411522"/>
                <a:gd name="connsiteY0" fmla="*/ 0 h 944880"/>
                <a:gd name="connsiteX1" fmla="*/ 1354660 w 1411522"/>
                <a:gd name="connsiteY1" fmla="*/ 0 h 944880"/>
                <a:gd name="connsiteX2" fmla="*/ 1356060 w 1411522"/>
                <a:gd name="connsiteY2" fmla="*/ 2709 h 944880"/>
                <a:gd name="connsiteX3" fmla="*/ 1411522 w 1411522"/>
                <a:gd name="connsiteY3" fmla="*/ 291037 h 944880"/>
                <a:gd name="connsiteX4" fmla="*/ 1100359 w 1411522"/>
                <a:gd name="connsiteY4" fmla="*/ 905268 h 944880"/>
                <a:gd name="connsiteX5" fmla="*/ 1030825 w 1411522"/>
                <a:gd name="connsiteY5" fmla="*/ 944880 h 944880"/>
                <a:gd name="connsiteX6" fmla="*/ 380698 w 1411522"/>
                <a:gd name="connsiteY6" fmla="*/ 944880 h 944880"/>
                <a:gd name="connsiteX7" fmla="*/ 311164 w 1411522"/>
                <a:gd name="connsiteY7" fmla="*/ 905268 h 944880"/>
                <a:gd name="connsiteX8" fmla="*/ 0 w 1411522"/>
                <a:gd name="connsiteY8" fmla="*/ 291037 h 944880"/>
                <a:gd name="connsiteX9" fmla="*/ 55463 w 1411522"/>
                <a:gd name="connsiteY9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11522" h="944880"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cubicBezTo>
                    <a:pt x="1391774" y="91329"/>
                    <a:pt x="1411522" y="188763"/>
                    <a:pt x="1411522" y="291037"/>
                  </a:cubicBezTo>
                  <a:cubicBezTo>
                    <a:pt x="1411522" y="546723"/>
                    <a:pt x="1288093" y="772152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1E0829B-5201-4FB3-843C-6F130499227D}"/>
              </a:ext>
            </a:extLst>
          </p:cNvPr>
          <p:cNvGrpSpPr/>
          <p:nvPr/>
        </p:nvGrpSpPr>
        <p:grpSpPr>
          <a:xfrm>
            <a:off x="6369982" y="4848045"/>
            <a:ext cx="910008" cy="1307038"/>
            <a:chOff x="6369982" y="4848045"/>
            <a:chExt cx="910008" cy="1307038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B6A6D3C-246B-4DD5-BBEF-DDBB3402269E}"/>
                </a:ext>
              </a:extLst>
            </p:cNvPr>
            <p:cNvSpPr/>
            <p:nvPr/>
          </p:nvSpPr>
          <p:spPr>
            <a:xfrm>
              <a:off x="6369982" y="4848045"/>
              <a:ext cx="910008" cy="1307038"/>
            </a:xfrm>
            <a:custGeom>
              <a:avLst/>
              <a:gdLst>
                <a:gd name="connsiteX0" fmla="*/ 0 w 1080120"/>
                <a:gd name="connsiteY0" fmla="*/ 0 h 1551370"/>
                <a:gd name="connsiteX1" fmla="*/ 1080120 w 1080120"/>
                <a:gd name="connsiteY1" fmla="*/ 0 h 1551370"/>
                <a:gd name="connsiteX2" fmla="*/ 1080120 w 1080120"/>
                <a:gd name="connsiteY2" fmla="*/ 1111100 h 1551370"/>
                <a:gd name="connsiteX3" fmla="*/ 768376 w 1080120"/>
                <a:gd name="connsiteY3" fmla="*/ 1422844 h 1551370"/>
                <a:gd name="connsiteX4" fmla="*/ 764166 w 1080120"/>
                <a:gd name="connsiteY4" fmla="*/ 1422844 h 1551370"/>
                <a:gd name="connsiteX5" fmla="*/ 764166 w 1080120"/>
                <a:gd name="connsiteY5" fmla="*/ 1551370 h 1551370"/>
                <a:gd name="connsiteX6" fmla="*/ 315954 w 1080120"/>
                <a:gd name="connsiteY6" fmla="*/ 1551370 h 1551370"/>
                <a:gd name="connsiteX7" fmla="*/ 315954 w 1080120"/>
                <a:gd name="connsiteY7" fmla="*/ 1422844 h 1551370"/>
                <a:gd name="connsiteX8" fmla="*/ 311744 w 1080120"/>
                <a:gd name="connsiteY8" fmla="*/ 1422844 h 1551370"/>
                <a:gd name="connsiteX9" fmla="*/ 0 w 1080120"/>
                <a:gd name="connsiteY9" fmla="*/ 1111100 h 155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120" h="1551370">
                  <a:moveTo>
                    <a:pt x="0" y="0"/>
                  </a:moveTo>
                  <a:lnTo>
                    <a:pt x="1080120" y="0"/>
                  </a:lnTo>
                  <a:lnTo>
                    <a:pt x="1080120" y="1111100"/>
                  </a:lnTo>
                  <a:cubicBezTo>
                    <a:pt x="1080120" y="1283271"/>
                    <a:pt x="940547" y="1422844"/>
                    <a:pt x="768376" y="1422844"/>
                  </a:cubicBezTo>
                  <a:lnTo>
                    <a:pt x="764166" y="1422844"/>
                  </a:lnTo>
                  <a:lnTo>
                    <a:pt x="764166" y="1551370"/>
                  </a:lnTo>
                  <a:lnTo>
                    <a:pt x="315954" y="1551370"/>
                  </a:lnTo>
                  <a:lnTo>
                    <a:pt x="315954" y="1422844"/>
                  </a:lnTo>
                  <a:lnTo>
                    <a:pt x="311744" y="1422844"/>
                  </a:lnTo>
                  <a:cubicBezTo>
                    <a:pt x="139573" y="1422844"/>
                    <a:pt x="0" y="1283271"/>
                    <a:pt x="0" y="111110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760BAF25-4858-4151-832C-EE3D6AA3363E}"/>
                </a:ext>
              </a:extLst>
            </p:cNvPr>
            <p:cNvSpPr/>
            <p:nvPr/>
          </p:nvSpPr>
          <p:spPr>
            <a:xfrm>
              <a:off x="6430819" y="4901239"/>
              <a:ext cx="788335" cy="1092368"/>
            </a:xfrm>
            <a:prstGeom prst="round2SameRect">
              <a:avLst>
                <a:gd name="adj1" fmla="val 0"/>
                <a:gd name="adj2" fmla="val 28862"/>
              </a:avLst>
            </a:prstGeom>
            <a:solidFill>
              <a:srgbClr val="99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6BF9D7B0-E133-4A58-BBA1-4A1428AADBB5}"/>
              </a:ext>
            </a:extLst>
          </p:cNvPr>
          <p:cNvGrpSpPr/>
          <p:nvPr/>
        </p:nvGrpSpPr>
        <p:grpSpPr>
          <a:xfrm>
            <a:off x="4570299" y="3034290"/>
            <a:ext cx="774606" cy="1236447"/>
            <a:chOff x="4570299" y="3034290"/>
            <a:chExt cx="774606" cy="1236447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A9C308B-4973-4B4D-965A-FEB8C949B5DD}"/>
                </a:ext>
              </a:extLst>
            </p:cNvPr>
            <p:cNvSpPr/>
            <p:nvPr/>
          </p:nvSpPr>
          <p:spPr>
            <a:xfrm flipV="1">
              <a:off x="4570299" y="3034290"/>
              <a:ext cx="774606" cy="1236447"/>
            </a:xfrm>
            <a:custGeom>
              <a:avLst/>
              <a:gdLst>
                <a:gd name="connsiteX0" fmla="*/ 0 w 774606"/>
                <a:gd name="connsiteY0" fmla="*/ 1236447 h 1236447"/>
                <a:gd name="connsiteX1" fmla="*/ 774606 w 774606"/>
                <a:gd name="connsiteY1" fmla="*/ 1236447 h 1236447"/>
                <a:gd name="connsiteX2" fmla="*/ 411446 w 774606"/>
                <a:gd name="connsiteY2" fmla="*/ 518055 h 1236447"/>
                <a:gd name="connsiteX3" fmla="*/ 437851 w 774606"/>
                <a:gd name="connsiteY3" fmla="*/ 114284 h 1236447"/>
                <a:gd name="connsiteX4" fmla="*/ 716505 w 774606"/>
                <a:gd name="connsiteY4" fmla="*/ 0 h 1236447"/>
                <a:gd name="connsiteX5" fmla="*/ 58101 w 774606"/>
                <a:gd name="connsiteY5" fmla="*/ 0 h 1236447"/>
                <a:gd name="connsiteX6" fmla="*/ 336753 w 774606"/>
                <a:gd name="connsiteY6" fmla="*/ 114283 h 1236447"/>
                <a:gd name="connsiteX7" fmla="*/ 363158 w 774606"/>
                <a:gd name="connsiteY7" fmla="*/ 518059 h 123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4606" h="1236447">
                  <a:moveTo>
                    <a:pt x="0" y="1236447"/>
                  </a:moveTo>
                  <a:lnTo>
                    <a:pt x="774606" y="1236447"/>
                  </a:lnTo>
                  <a:lnTo>
                    <a:pt x="411446" y="518055"/>
                  </a:lnTo>
                  <a:lnTo>
                    <a:pt x="437851" y="114284"/>
                  </a:lnTo>
                  <a:lnTo>
                    <a:pt x="716505" y="0"/>
                  </a:lnTo>
                  <a:lnTo>
                    <a:pt x="58101" y="0"/>
                  </a:lnTo>
                  <a:lnTo>
                    <a:pt x="336753" y="114283"/>
                  </a:lnTo>
                  <a:lnTo>
                    <a:pt x="363158" y="518059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2" name="二等辺三角形 51">
              <a:extLst>
                <a:ext uri="{FF2B5EF4-FFF2-40B4-BE49-F238E27FC236}">
                  <a16:creationId xmlns:a16="http://schemas.microsoft.com/office/drawing/2014/main" id="{51E038F4-7C1D-46BB-ACBD-665367EB556C}"/>
                </a:ext>
              </a:extLst>
            </p:cNvPr>
            <p:cNvSpPr/>
            <p:nvPr/>
          </p:nvSpPr>
          <p:spPr>
            <a:xfrm flipV="1">
              <a:off x="4640784" y="3081700"/>
              <a:ext cx="633636" cy="620912"/>
            </a:xfrm>
            <a:prstGeom prst="triangle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F021B80E-7F2E-4585-A594-165358BB78D9}"/>
              </a:ext>
            </a:extLst>
          </p:cNvPr>
          <p:cNvGrpSpPr/>
          <p:nvPr/>
        </p:nvGrpSpPr>
        <p:grpSpPr>
          <a:xfrm>
            <a:off x="6423058" y="3057679"/>
            <a:ext cx="911766" cy="1213058"/>
            <a:chOff x="6423058" y="3057679"/>
            <a:chExt cx="911766" cy="121305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D581EDD5-ADDE-4DD3-8FFF-2779B383B24F}"/>
                </a:ext>
              </a:extLst>
            </p:cNvPr>
            <p:cNvSpPr/>
            <p:nvPr/>
          </p:nvSpPr>
          <p:spPr>
            <a:xfrm>
              <a:off x="6423058" y="3057679"/>
              <a:ext cx="911766" cy="1213058"/>
            </a:xfrm>
            <a:custGeom>
              <a:avLst/>
              <a:gdLst>
                <a:gd name="connsiteX0" fmla="*/ 0 w 911766"/>
                <a:gd name="connsiteY0" fmla="*/ 0 h 1213058"/>
                <a:gd name="connsiteX1" fmla="*/ 911766 w 911766"/>
                <a:gd name="connsiteY1" fmla="*/ 0 h 1213058"/>
                <a:gd name="connsiteX2" fmla="*/ 478743 w 911766"/>
                <a:gd name="connsiteY2" fmla="*/ 363962 h 1213058"/>
                <a:gd name="connsiteX3" fmla="*/ 478743 w 911766"/>
                <a:gd name="connsiteY3" fmla="*/ 1087419 h 1213058"/>
                <a:gd name="connsiteX4" fmla="*/ 785085 w 911766"/>
                <a:gd name="connsiteY4" fmla="*/ 1213058 h 1213058"/>
                <a:gd name="connsiteX5" fmla="*/ 126681 w 911766"/>
                <a:gd name="connsiteY5" fmla="*/ 1213058 h 1213058"/>
                <a:gd name="connsiteX6" fmla="*/ 433024 w 911766"/>
                <a:gd name="connsiteY6" fmla="*/ 1087418 h 1213058"/>
                <a:gd name="connsiteX7" fmla="*/ 433024 w 911766"/>
                <a:gd name="connsiteY7" fmla="*/ 363963 h 121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1766" h="1213058">
                  <a:moveTo>
                    <a:pt x="0" y="0"/>
                  </a:moveTo>
                  <a:lnTo>
                    <a:pt x="911766" y="0"/>
                  </a:lnTo>
                  <a:lnTo>
                    <a:pt x="478743" y="363962"/>
                  </a:lnTo>
                  <a:lnTo>
                    <a:pt x="478743" y="1087419"/>
                  </a:lnTo>
                  <a:lnTo>
                    <a:pt x="785085" y="1213058"/>
                  </a:lnTo>
                  <a:lnTo>
                    <a:pt x="126681" y="1213058"/>
                  </a:lnTo>
                  <a:lnTo>
                    <a:pt x="433024" y="1087418"/>
                  </a:lnTo>
                  <a:lnTo>
                    <a:pt x="433024" y="363963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99093EDB-69A3-49A3-A2F0-072805166CE2}"/>
                </a:ext>
              </a:extLst>
            </p:cNvPr>
            <p:cNvSpPr/>
            <p:nvPr/>
          </p:nvSpPr>
          <p:spPr>
            <a:xfrm flipV="1">
              <a:off x="6554504" y="3102480"/>
              <a:ext cx="648876" cy="274524"/>
            </a:xfrm>
            <a:prstGeom prst="triangle">
              <a:avLst/>
            </a:pr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85F91F85-2C46-4328-BDD4-0AB5BE0C3767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コップ型の外観図形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7291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FA90BFE2-8A54-4804-B08F-96521A01405B}"/>
              </a:ext>
            </a:extLst>
          </p:cNvPr>
          <p:cNvGrpSpPr/>
          <p:nvPr/>
        </p:nvGrpSpPr>
        <p:grpSpPr>
          <a:xfrm>
            <a:off x="649224" y="968956"/>
            <a:ext cx="1302145" cy="1400080"/>
            <a:chOff x="649224" y="968956"/>
            <a:chExt cx="1302145" cy="1400080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18C430F-F568-4637-989C-7035769568BA}"/>
                </a:ext>
              </a:extLst>
            </p:cNvPr>
            <p:cNvSpPr/>
            <p:nvPr/>
          </p:nvSpPr>
          <p:spPr>
            <a:xfrm>
              <a:off x="649224" y="968956"/>
              <a:ext cx="1302145" cy="1400080"/>
            </a:xfrm>
            <a:custGeom>
              <a:avLst/>
              <a:gdLst>
                <a:gd name="connsiteX0" fmla="*/ 1190651 w 1506849"/>
                <a:gd name="connsiteY0" fmla="*/ 237066 h 1620180"/>
                <a:gd name="connsiteX1" fmla="*/ 1085716 w 1506849"/>
                <a:gd name="connsiteY1" fmla="*/ 278877 h 1620180"/>
                <a:gd name="connsiteX2" fmla="*/ 1080120 w 1506849"/>
                <a:gd name="connsiteY2" fmla="*/ 283681 h 1620180"/>
                <a:gd name="connsiteX3" fmla="*/ 1080120 w 1506849"/>
                <a:gd name="connsiteY3" fmla="*/ 1108522 h 1620180"/>
                <a:gd name="connsiteX4" fmla="*/ 1114258 w 1506849"/>
                <a:gd name="connsiteY4" fmla="*/ 1100120 h 1620180"/>
                <a:gd name="connsiteX5" fmla="*/ 1370687 w 1506849"/>
                <a:gd name="connsiteY5" fmla="*/ 740608 h 1620180"/>
                <a:gd name="connsiteX6" fmla="*/ 1242301 w 1506849"/>
                <a:gd name="connsiteY6" fmla="*/ 241463 h 1620180"/>
                <a:gd name="connsiteX7" fmla="*/ 1190651 w 1506849"/>
                <a:gd name="connsiteY7" fmla="*/ 237066 h 1620180"/>
                <a:gd name="connsiteX8" fmla="*/ 0 w 1506849"/>
                <a:gd name="connsiteY8" fmla="*/ 0 h 1620180"/>
                <a:gd name="connsiteX9" fmla="*/ 1080120 w 1506849"/>
                <a:gd name="connsiteY9" fmla="*/ 0 h 1620180"/>
                <a:gd name="connsiteX10" fmla="*/ 1080120 w 1506849"/>
                <a:gd name="connsiteY10" fmla="*/ 159593 h 1620180"/>
                <a:gd name="connsiteX11" fmla="*/ 1122687 w 1506849"/>
                <a:gd name="connsiteY11" fmla="*/ 139889 h 1620180"/>
                <a:gd name="connsiteX12" fmla="*/ 1271073 w 1506849"/>
                <a:gd name="connsiteY12" fmla="*/ 134083 h 1620180"/>
                <a:gd name="connsiteX13" fmla="*/ 1478067 w 1506849"/>
                <a:gd name="connsiteY13" fmla="*/ 769380 h 1620180"/>
                <a:gd name="connsiteX14" fmla="*/ 1129544 w 1506849"/>
                <a:gd name="connsiteY14" fmla="*/ 1210261 h 1620180"/>
                <a:gd name="connsiteX15" fmla="*/ 1080120 w 1506849"/>
                <a:gd name="connsiteY15" fmla="*/ 1219428 h 1620180"/>
                <a:gd name="connsiteX16" fmla="*/ 1080120 w 1506849"/>
                <a:gd name="connsiteY16" fmla="*/ 1491311 h 1620180"/>
                <a:gd name="connsiteX17" fmla="*/ 951251 w 1506849"/>
                <a:gd name="connsiteY17" fmla="*/ 1620180 h 1620180"/>
                <a:gd name="connsiteX18" fmla="*/ 128869 w 1506849"/>
                <a:gd name="connsiteY18" fmla="*/ 1620180 h 1620180"/>
                <a:gd name="connsiteX19" fmla="*/ 0 w 1506849"/>
                <a:gd name="connsiteY19" fmla="*/ 1491311 h 162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506849" h="1620180">
                  <a:moveTo>
                    <a:pt x="1190651" y="237066"/>
                  </a:moveTo>
                  <a:cubicBezTo>
                    <a:pt x="1155713" y="240086"/>
                    <a:pt x="1120090" y="254681"/>
                    <a:pt x="1085716" y="278877"/>
                  </a:cubicBezTo>
                  <a:lnTo>
                    <a:pt x="1080120" y="283681"/>
                  </a:lnTo>
                  <a:lnTo>
                    <a:pt x="1080120" y="1108522"/>
                  </a:lnTo>
                  <a:lnTo>
                    <a:pt x="1114258" y="1100120"/>
                  </a:lnTo>
                  <a:cubicBezTo>
                    <a:pt x="1219676" y="1057815"/>
                    <a:pt x="1322561" y="920216"/>
                    <a:pt x="1370687" y="740608"/>
                  </a:cubicBezTo>
                  <a:cubicBezTo>
                    <a:pt x="1434854" y="501131"/>
                    <a:pt x="1377374" y="277656"/>
                    <a:pt x="1242301" y="241463"/>
                  </a:cubicBezTo>
                  <a:cubicBezTo>
                    <a:pt x="1225417" y="236939"/>
                    <a:pt x="1208120" y="235555"/>
                    <a:pt x="1190651" y="237066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59593"/>
                  </a:lnTo>
                  <a:lnTo>
                    <a:pt x="1122687" y="139889"/>
                  </a:lnTo>
                  <a:cubicBezTo>
                    <a:pt x="1172129" y="123796"/>
                    <a:pt x="1222479" y="121062"/>
                    <a:pt x="1271073" y="134083"/>
                  </a:cubicBezTo>
                  <a:cubicBezTo>
                    <a:pt x="1465451" y="186166"/>
                    <a:pt x="1558125" y="470599"/>
                    <a:pt x="1478067" y="769380"/>
                  </a:cubicBezTo>
                  <a:cubicBezTo>
                    <a:pt x="1418023" y="993466"/>
                    <a:pt x="1277870" y="1161981"/>
                    <a:pt x="1129544" y="1210261"/>
                  </a:cubicBezTo>
                  <a:lnTo>
                    <a:pt x="1080120" y="1219428"/>
                  </a:lnTo>
                  <a:lnTo>
                    <a:pt x="1080120" y="1491311"/>
                  </a:lnTo>
                  <a:cubicBezTo>
                    <a:pt x="1080120" y="1562483"/>
                    <a:pt x="1022423" y="1620180"/>
                    <a:pt x="951251" y="1620180"/>
                  </a:cubicBezTo>
                  <a:lnTo>
                    <a:pt x="128869" y="1620180"/>
                  </a:lnTo>
                  <a:cubicBezTo>
                    <a:pt x="57697" y="1620180"/>
                    <a:pt x="0" y="1562483"/>
                    <a:pt x="0" y="1491311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6265604C-D95F-4EC5-B1B2-457AB8306F1A}"/>
                </a:ext>
              </a:extLst>
            </p:cNvPr>
            <p:cNvSpPr/>
            <p:nvPr/>
          </p:nvSpPr>
          <p:spPr>
            <a:xfrm>
              <a:off x="700084" y="1021604"/>
              <a:ext cx="831668" cy="246474"/>
            </a:xfrm>
            <a:custGeom>
              <a:avLst/>
              <a:gdLst>
                <a:gd name="connsiteX0" fmla="*/ 0 w 831668"/>
                <a:gd name="connsiteY0" fmla="*/ 0 h 246474"/>
                <a:gd name="connsiteX1" fmla="*/ 831668 w 831668"/>
                <a:gd name="connsiteY1" fmla="*/ 0 h 246474"/>
                <a:gd name="connsiteX2" fmla="*/ 831668 w 831668"/>
                <a:gd name="connsiteY2" fmla="*/ 246474 h 246474"/>
                <a:gd name="connsiteX3" fmla="*/ 0 w 831668"/>
                <a:gd name="connsiteY3" fmla="*/ 246474 h 246474"/>
                <a:gd name="connsiteX4" fmla="*/ 0 w 831668"/>
                <a:gd name="connsiteY4" fmla="*/ 0 h 246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668" h="246474">
                  <a:moveTo>
                    <a:pt x="0" y="0"/>
                  </a:moveTo>
                  <a:lnTo>
                    <a:pt x="831668" y="0"/>
                  </a:lnTo>
                  <a:lnTo>
                    <a:pt x="831668" y="246474"/>
                  </a:lnTo>
                  <a:lnTo>
                    <a:pt x="0" y="246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0096728C-F8DE-44A7-A56A-DD015C57B6CE}"/>
                </a:ext>
              </a:extLst>
            </p:cNvPr>
            <p:cNvSpPr/>
            <p:nvPr/>
          </p:nvSpPr>
          <p:spPr>
            <a:xfrm>
              <a:off x="700084" y="1328462"/>
              <a:ext cx="831668" cy="282516"/>
            </a:xfrm>
            <a:custGeom>
              <a:avLst/>
              <a:gdLst>
                <a:gd name="connsiteX0" fmla="*/ 0 w 831668"/>
                <a:gd name="connsiteY0" fmla="*/ 0 h 282516"/>
                <a:gd name="connsiteX1" fmla="*/ 831668 w 831668"/>
                <a:gd name="connsiteY1" fmla="*/ 0 h 282516"/>
                <a:gd name="connsiteX2" fmla="*/ 831668 w 831668"/>
                <a:gd name="connsiteY2" fmla="*/ 282516 h 282516"/>
                <a:gd name="connsiteX3" fmla="*/ 0 w 831668"/>
                <a:gd name="connsiteY3" fmla="*/ 282516 h 282516"/>
                <a:gd name="connsiteX4" fmla="*/ 0 w 831668"/>
                <a:gd name="connsiteY4" fmla="*/ 0 h 28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668" h="282516">
                  <a:moveTo>
                    <a:pt x="0" y="0"/>
                  </a:moveTo>
                  <a:lnTo>
                    <a:pt x="831668" y="0"/>
                  </a:lnTo>
                  <a:lnTo>
                    <a:pt x="831668" y="282516"/>
                  </a:lnTo>
                  <a:lnTo>
                    <a:pt x="0" y="282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3F1D4801-ACBB-46AC-A3BB-42174EA7B3A4}"/>
                </a:ext>
              </a:extLst>
            </p:cNvPr>
            <p:cNvSpPr/>
            <p:nvPr/>
          </p:nvSpPr>
          <p:spPr>
            <a:xfrm>
              <a:off x="700084" y="1671362"/>
              <a:ext cx="831668" cy="282516"/>
            </a:xfrm>
            <a:custGeom>
              <a:avLst/>
              <a:gdLst>
                <a:gd name="connsiteX0" fmla="*/ 0 w 831668"/>
                <a:gd name="connsiteY0" fmla="*/ 0 h 282516"/>
                <a:gd name="connsiteX1" fmla="*/ 831668 w 831668"/>
                <a:gd name="connsiteY1" fmla="*/ 0 h 282516"/>
                <a:gd name="connsiteX2" fmla="*/ 831668 w 831668"/>
                <a:gd name="connsiteY2" fmla="*/ 282516 h 282516"/>
                <a:gd name="connsiteX3" fmla="*/ 0 w 831668"/>
                <a:gd name="connsiteY3" fmla="*/ 282516 h 282516"/>
                <a:gd name="connsiteX4" fmla="*/ 0 w 831668"/>
                <a:gd name="connsiteY4" fmla="*/ 0 h 28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1668" h="282516">
                  <a:moveTo>
                    <a:pt x="0" y="0"/>
                  </a:moveTo>
                  <a:lnTo>
                    <a:pt x="831668" y="0"/>
                  </a:lnTo>
                  <a:lnTo>
                    <a:pt x="831668" y="282516"/>
                  </a:lnTo>
                  <a:lnTo>
                    <a:pt x="0" y="2825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7EB918C-739D-4D99-9579-19165A866AE8}"/>
                </a:ext>
              </a:extLst>
            </p:cNvPr>
            <p:cNvSpPr/>
            <p:nvPr/>
          </p:nvSpPr>
          <p:spPr>
            <a:xfrm>
              <a:off x="700084" y="2014262"/>
              <a:ext cx="831668" cy="302127"/>
            </a:xfrm>
            <a:custGeom>
              <a:avLst/>
              <a:gdLst>
                <a:gd name="connsiteX0" fmla="*/ 0 w 831668"/>
                <a:gd name="connsiteY0" fmla="*/ 0 h 302127"/>
                <a:gd name="connsiteX1" fmla="*/ 831668 w 831668"/>
                <a:gd name="connsiteY1" fmla="*/ 0 h 302127"/>
                <a:gd name="connsiteX2" fmla="*/ 831668 w 831668"/>
                <a:gd name="connsiteY2" fmla="*/ 229655 h 302127"/>
                <a:gd name="connsiteX3" fmla="*/ 759196 w 831668"/>
                <a:gd name="connsiteY3" fmla="*/ 302127 h 302127"/>
                <a:gd name="connsiteX4" fmla="*/ 72472 w 831668"/>
                <a:gd name="connsiteY4" fmla="*/ 302127 h 302127"/>
                <a:gd name="connsiteX5" fmla="*/ 0 w 831668"/>
                <a:gd name="connsiteY5" fmla="*/ 229655 h 302127"/>
                <a:gd name="connsiteX6" fmla="*/ 0 w 831668"/>
                <a:gd name="connsiteY6" fmla="*/ 0 h 302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31668" h="302127">
                  <a:moveTo>
                    <a:pt x="0" y="0"/>
                  </a:moveTo>
                  <a:lnTo>
                    <a:pt x="831668" y="0"/>
                  </a:lnTo>
                  <a:lnTo>
                    <a:pt x="831668" y="229655"/>
                  </a:lnTo>
                  <a:cubicBezTo>
                    <a:pt x="831668" y="269680"/>
                    <a:pt x="799221" y="302127"/>
                    <a:pt x="759196" y="302127"/>
                  </a:cubicBezTo>
                  <a:lnTo>
                    <a:pt x="72472" y="302127"/>
                  </a:lnTo>
                  <a:cubicBezTo>
                    <a:pt x="32447" y="302127"/>
                    <a:pt x="0" y="269680"/>
                    <a:pt x="0" y="22965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87E741BB-D46D-473A-BDD7-2D797AFEFA70}"/>
              </a:ext>
            </a:extLst>
          </p:cNvPr>
          <p:cNvGrpSpPr/>
          <p:nvPr/>
        </p:nvGrpSpPr>
        <p:grpSpPr>
          <a:xfrm>
            <a:off x="2432431" y="1210424"/>
            <a:ext cx="1401218" cy="923412"/>
            <a:chOff x="2432431" y="1210424"/>
            <a:chExt cx="1401218" cy="923412"/>
          </a:xfrm>
        </p:grpSpPr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0845EDD-C8B7-4965-B537-8A7FC78E4859}"/>
                </a:ext>
              </a:extLst>
            </p:cNvPr>
            <p:cNvSpPr/>
            <p:nvPr/>
          </p:nvSpPr>
          <p:spPr>
            <a:xfrm>
              <a:off x="2432431" y="1210424"/>
              <a:ext cx="1401218" cy="923412"/>
            </a:xfrm>
            <a:custGeom>
              <a:avLst/>
              <a:gdLst>
                <a:gd name="connsiteX0" fmla="*/ 1245144 w 1434136"/>
                <a:gd name="connsiteY0" fmla="*/ 124343 h 945105"/>
                <a:gd name="connsiteX1" fmla="*/ 1094518 w 1434136"/>
                <a:gd name="connsiteY1" fmla="*/ 198138 h 945105"/>
                <a:gd name="connsiteX2" fmla="*/ 1080120 w 1434136"/>
                <a:gd name="connsiteY2" fmla="*/ 216750 h 945105"/>
                <a:gd name="connsiteX3" fmla="*/ 1080120 w 1434136"/>
                <a:gd name="connsiteY3" fmla="*/ 577327 h 945105"/>
                <a:gd name="connsiteX4" fmla="*/ 1077484 w 1434136"/>
                <a:gd name="connsiteY4" fmla="*/ 603473 h 945105"/>
                <a:gd name="connsiteX5" fmla="*/ 1086407 w 1434136"/>
                <a:gd name="connsiteY5" fmla="*/ 606982 h 945105"/>
                <a:gd name="connsiteX6" fmla="*/ 1336108 w 1434136"/>
                <a:gd name="connsiteY6" fmla="*/ 455203 h 945105"/>
                <a:gd name="connsiteX7" fmla="*/ 1314679 w 1434136"/>
                <a:gd name="connsiteY7" fmla="*/ 140750 h 945105"/>
                <a:gd name="connsiteX8" fmla="*/ 1245144 w 1434136"/>
                <a:gd name="connsiteY8" fmla="*/ 124343 h 945105"/>
                <a:gd name="connsiteX9" fmla="*/ 0 w 1434136"/>
                <a:gd name="connsiteY9" fmla="*/ 0 h 945105"/>
                <a:gd name="connsiteX10" fmla="*/ 1080120 w 1434136"/>
                <a:gd name="connsiteY10" fmla="*/ 0 h 945105"/>
                <a:gd name="connsiteX11" fmla="*/ 1080120 w 1434136"/>
                <a:gd name="connsiteY11" fmla="*/ 145393 h 945105"/>
                <a:gd name="connsiteX12" fmla="*/ 1108742 w 1434136"/>
                <a:gd name="connsiteY12" fmla="*/ 122605 h 945105"/>
                <a:gd name="connsiteX13" fmla="*/ 1339798 w 1434136"/>
                <a:gd name="connsiteY13" fmla="*/ 97246 h 945105"/>
                <a:gd name="connsiteX14" fmla="*/ 1379615 w 1434136"/>
                <a:gd name="connsiteY14" fmla="*/ 480322 h 945105"/>
                <a:gd name="connsiteX15" fmla="*/ 1116397 w 1434136"/>
                <a:gd name="connsiteY15" fmla="*/ 660143 h 945105"/>
                <a:gd name="connsiteX16" fmla="*/ 1071610 w 1434136"/>
                <a:gd name="connsiteY16" fmla="*/ 654790 h 945105"/>
                <a:gd name="connsiteX17" fmla="*/ 1051218 w 1434136"/>
                <a:gd name="connsiteY17" fmla="*/ 720483 h 945105"/>
                <a:gd name="connsiteX18" fmla="*/ 712342 w 1434136"/>
                <a:gd name="connsiteY18" fmla="*/ 945105 h 945105"/>
                <a:gd name="connsiteX19" fmla="*/ 367778 w 1434136"/>
                <a:gd name="connsiteY19" fmla="*/ 945105 h 945105"/>
                <a:gd name="connsiteX20" fmla="*/ 0 w 1434136"/>
                <a:gd name="connsiteY20" fmla="*/ 577327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34136" h="945105">
                  <a:moveTo>
                    <a:pt x="1245144" y="124343"/>
                  </a:moveTo>
                  <a:cubicBezTo>
                    <a:pt x="1195479" y="126241"/>
                    <a:pt x="1141224" y="152822"/>
                    <a:pt x="1094518" y="198138"/>
                  </a:cubicBezTo>
                  <a:lnTo>
                    <a:pt x="1080120" y="216750"/>
                  </a:lnTo>
                  <a:lnTo>
                    <a:pt x="1080120" y="577327"/>
                  </a:lnTo>
                  <a:lnTo>
                    <a:pt x="1077484" y="603473"/>
                  </a:lnTo>
                  <a:lnTo>
                    <a:pt x="1086407" y="606982"/>
                  </a:lnTo>
                  <a:cubicBezTo>
                    <a:pt x="1167975" y="625907"/>
                    <a:pt x="1272897" y="564689"/>
                    <a:pt x="1336108" y="455203"/>
                  </a:cubicBezTo>
                  <a:cubicBezTo>
                    <a:pt x="1408350" y="330077"/>
                    <a:pt x="1398756" y="189291"/>
                    <a:pt x="1314679" y="140750"/>
                  </a:cubicBezTo>
                  <a:cubicBezTo>
                    <a:pt x="1293660" y="128615"/>
                    <a:pt x="1269976" y="123393"/>
                    <a:pt x="1245144" y="12434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45393"/>
                  </a:lnTo>
                  <a:lnTo>
                    <a:pt x="1108742" y="122605"/>
                  </a:lnTo>
                  <a:cubicBezTo>
                    <a:pt x="1185394" y="71076"/>
                    <a:pt x="1272232" y="58237"/>
                    <a:pt x="1339798" y="97246"/>
                  </a:cubicBezTo>
                  <a:cubicBezTo>
                    <a:pt x="1447902" y="159660"/>
                    <a:pt x="1465728" y="331169"/>
                    <a:pt x="1379615" y="480322"/>
                  </a:cubicBezTo>
                  <a:cubicBezTo>
                    <a:pt x="1315030" y="592187"/>
                    <a:pt x="1210321" y="659706"/>
                    <a:pt x="1116397" y="660143"/>
                  </a:cubicBezTo>
                  <a:lnTo>
                    <a:pt x="1071610" y="654790"/>
                  </a:lnTo>
                  <a:lnTo>
                    <a:pt x="1051218" y="720483"/>
                  </a:lnTo>
                  <a:cubicBezTo>
                    <a:pt x="995387" y="852484"/>
                    <a:pt x="864681" y="945105"/>
                    <a:pt x="712342" y="945105"/>
                  </a:cubicBezTo>
                  <a:lnTo>
                    <a:pt x="367778" y="945105"/>
                  </a:lnTo>
                  <a:cubicBezTo>
                    <a:pt x="164660" y="945105"/>
                    <a:pt x="0" y="780445"/>
                    <a:pt x="0" y="577327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DACB8771-BD0C-40A0-9452-A25E2E53E492}"/>
                </a:ext>
              </a:extLst>
            </p:cNvPr>
            <p:cNvSpPr/>
            <p:nvPr/>
          </p:nvSpPr>
          <p:spPr>
            <a:xfrm>
              <a:off x="2487608" y="1258705"/>
              <a:ext cx="944974" cy="214777"/>
            </a:xfrm>
            <a:custGeom>
              <a:avLst/>
              <a:gdLst>
                <a:gd name="connsiteX0" fmla="*/ 0 w 944974"/>
                <a:gd name="connsiteY0" fmla="*/ 0 h 214777"/>
                <a:gd name="connsiteX1" fmla="*/ 944974 w 944974"/>
                <a:gd name="connsiteY1" fmla="*/ 0 h 214777"/>
                <a:gd name="connsiteX2" fmla="*/ 944974 w 944974"/>
                <a:gd name="connsiteY2" fmla="*/ 214777 h 214777"/>
                <a:gd name="connsiteX3" fmla="*/ 0 w 944974"/>
                <a:gd name="connsiteY3" fmla="*/ 214777 h 214777"/>
                <a:gd name="connsiteX4" fmla="*/ 0 w 944974"/>
                <a:gd name="connsiteY4" fmla="*/ 0 h 214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974" h="214777">
                  <a:moveTo>
                    <a:pt x="0" y="0"/>
                  </a:moveTo>
                  <a:lnTo>
                    <a:pt x="944974" y="0"/>
                  </a:lnTo>
                  <a:lnTo>
                    <a:pt x="944974" y="214777"/>
                  </a:lnTo>
                  <a:lnTo>
                    <a:pt x="0" y="21477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BBEBB66-667A-425B-917C-A9EA9A56C8B4}"/>
                </a:ext>
              </a:extLst>
            </p:cNvPr>
            <p:cNvSpPr/>
            <p:nvPr/>
          </p:nvSpPr>
          <p:spPr>
            <a:xfrm>
              <a:off x="2487608" y="1533866"/>
              <a:ext cx="944974" cy="225366"/>
            </a:xfrm>
            <a:custGeom>
              <a:avLst/>
              <a:gdLst>
                <a:gd name="connsiteX0" fmla="*/ 0 w 944974"/>
                <a:gd name="connsiteY0" fmla="*/ 0 h 225366"/>
                <a:gd name="connsiteX1" fmla="*/ 944974 w 944974"/>
                <a:gd name="connsiteY1" fmla="*/ 0 h 225366"/>
                <a:gd name="connsiteX2" fmla="*/ 944974 w 944974"/>
                <a:gd name="connsiteY2" fmla="*/ 225366 h 225366"/>
                <a:gd name="connsiteX3" fmla="*/ 0 w 944974"/>
                <a:gd name="connsiteY3" fmla="*/ 225366 h 225366"/>
                <a:gd name="connsiteX4" fmla="*/ 0 w 944974"/>
                <a:gd name="connsiteY4" fmla="*/ 0 h 22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4974" h="225366">
                  <a:moveTo>
                    <a:pt x="0" y="0"/>
                  </a:moveTo>
                  <a:lnTo>
                    <a:pt x="944974" y="0"/>
                  </a:lnTo>
                  <a:lnTo>
                    <a:pt x="944974" y="225366"/>
                  </a:lnTo>
                  <a:lnTo>
                    <a:pt x="0" y="225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84508A6C-5EFD-4C53-9FEF-6C28E789EFAC}"/>
                </a:ext>
              </a:extLst>
            </p:cNvPr>
            <p:cNvSpPr/>
            <p:nvPr/>
          </p:nvSpPr>
          <p:spPr>
            <a:xfrm>
              <a:off x="2493235" y="1819616"/>
              <a:ext cx="933720" cy="265940"/>
            </a:xfrm>
            <a:custGeom>
              <a:avLst/>
              <a:gdLst>
                <a:gd name="connsiteX0" fmla="*/ 0 w 933720"/>
                <a:gd name="connsiteY0" fmla="*/ 0 h 265940"/>
                <a:gd name="connsiteX1" fmla="*/ 933720 w 933720"/>
                <a:gd name="connsiteY1" fmla="*/ 0 h 265940"/>
                <a:gd name="connsiteX2" fmla="*/ 932810 w 933720"/>
                <a:gd name="connsiteY2" fmla="*/ 9025 h 265940"/>
                <a:gd name="connsiteX3" fmla="*/ 617586 w 933720"/>
                <a:gd name="connsiteY3" fmla="*/ 265940 h 265940"/>
                <a:gd name="connsiteX4" fmla="*/ 316134 w 933720"/>
                <a:gd name="connsiteY4" fmla="*/ 265940 h 265940"/>
                <a:gd name="connsiteX5" fmla="*/ 910 w 933720"/>
                <a:gd name="connsiteY5" fmla="*/ 9025 h 265940"/>
                <a:gd name="connsiteX6" fmla="*/ 0 w 933720"/>
                <a:gd name="connsiteY6" fmla="*/ 0 h 265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720" h="265940">
                  <a:moveTo>
                    <a:pt x="0" y="0"/>
                  </a:moveTo>
                  <a:lnTo>
                    <a:pt x="933720" y="0"/>
                  </a:lnTo>
                  <a:lnTo>
                    <a:pt x="932810" y="9025"/>
                  </a:lnTo>
                  <a:cubicBezTo>
                    <a:pt x="902807" y="155646"/>
                    <a:pt x="773077" y="265940"/>
                    <a:pt x="617586" y="265940"/>
                  </a:cubicBezTo>
                  <a:lnTo>
                    <a:pt x="316134" y="265940"/>
                  </a:lnTo>
                  <a:cubicBezTo>
                    <a:pt x="160643" y="265940"/>
                    <a:pt x="30913" y="155646"/>
                    <a:pt x="910" y="90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2ED5051C-2F2E-4D47-B692-8903032D4753}"/>
              </a:ext>
            </a:extLst>
          </p:cNvPr>
          <p:cNvGrpSpPr/>
          <p:nvPr/>
        </p:nvGrpSpPr>
        <p:grpSpPr>
          <a:xfrm>
            <a:off x="4235228" y="1222596"/>
            <a:ext cx="1452893" cy="923412"/>
            <a:chOff x="4235228" y="1222596"/>
            <a:chExt cx="1452893" cy="923412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D3D76A5-4B7F-426D-A07B-783CC366DEA4}"/>
                </a:ext>
              </a:extLst>
            </p:cNvPr>
            <p:cNvSpPr/>
            <p:nvPr/>
          </p:nvSpPr>
          <p:spPr>
            <a:xfrm>
              <a:off x="4235228" y="1222596"/>
              <a:ext cx="1452893" cy="923412"/>
            </a:xfrm>
            <a:custGeom>
              <a:avLst/>
              <a:gdLst>
                <a:gd name="connsiteX0" fmla="*/ 1226332 w 1487025"/>
                <a:gd name="connsiteY0" fmla="*/ 143633 h 945105"/>
                <a:gd name="connsiteX1" fmla="*/ 1090682 w 1487025"/>
                <a:gd name="connsiteY1" fmla="*/ 199821 h 945105"/>
                <a:gd name="connsiteX2" fmla="*/ 1080120 w 1487025"/>
                <a:gd name="connsiteY2" fmla="*/ 215486 h 945105"/>
                <a:gd name="connsiteX3" fmla="*/ 1080120 w 1487025"/>
                <a:gd name="connsiteY3" fmla="*/ 455458 h 945105"/>
                <a:gd name="connsiteX4" fmla="*/ 1090682 w 1487025"/>
                <a:gd name="connsiteY4" fmla="*/ 471123 h 945105"/>
                <a:gd name="connsiteX5" fmla="*/ 1226332 w 1487025"/>
                <a:gd name="connsiteY5" fmla="*/ 527311 h 945105"/>
                <a:gd name="connsiteX6" fmla="*/ 1418171 w 1487025"/>
                <a:gd name="connsiteY6" fmla="*/ 335472 h 945105"/>
                <a:gd name="connsiteX7" fmla="*/ 1226332 w 1487025"/>
                <a:gd name="connsiteY7" fmla="*/ 143633 h 945105"/>
                <a:gd name="connsiteX8" fmla="*/ 0 w 1487025"/>
                <a:gd name="connsiteY8" fmla="*/ 0 h 945105"/>
                <a:gd name="connsiteX9" fmla="*/ 1080120 w 1487025"/>
                <a:gd name="connsiteY9" fmla="*/ 0 h 945105"/>
                <a:gd name="connsiteX10" fmla="*/ 1080120 w 1487025"/>
                <a:gd name="connsiteY10" fmla="*/ 119678 h 945105"/>
                <a:gd name="connsiteX11" fmla="*/ 1080576 w 1487025"/>
                <a:gd name="connsiteY11" fmla="*/ 119301 h 945105"/>
                <a:gd name="connsiteX12" fmla="*/ 1226332 w 1487025"/>
                <a:gd name="connsiteY12" fmla="*/ 74779 h 945105"/>
                <a:gd name="connsiteX13" fmla="*/ 1487025 w 1487025"/>
                <a:gd name="connsiteY13" fmla="*/ 335472 h 945105"/>
                <a:gd name="connsiteX14" fmla="*/ 1226332 w 1487025"/>
                <a:gd name="connsiteY14" fmla="*/ 596165 h 945105"/>
                <a:gd name="connsiteX15" fmla="*/ 1080576 w 1487025"/>
                <a:gd name="connsiteY15" fmla="*/ 551643 h 945105"/>
                <a:gd name="connsiteX16" fmla="*/ 1080120 w 1487025"/>
                <a:gd name="connsiteY16" fmla="*/ 551267 h 945105"/>
                <a:gd name="connsiteX17" fmla="*/ 1080120 w 1487025"/>
                <a:gd name="connsiteY17" fmla="*/ 658285 h 945105"/>
                <a:gd name="connsiteX18" fmla="*/ 793300 w 1487025"/>
                <a:gd name="connsiteY18" fmla="*/ 945105 h 945105"/>
                <a:gd name="connsiteX19" fmla="*/ 286820 w 1487025"/>
                <a:gd name="connsiteY19" fmla="*/ 945105 h 945105"/>
                <a:gd name="connsiteX20" fmla="*/ 0 w 1487025"/>
                <a:gd name="connsiteY20" fmla="*/ 658285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87025" h="945105">
                  <a:moveTo>
                    <a:pt x="1226332" y="143633"/>
                  </a:moveTo>
                  <a:cubicBezTo>
                    <a:pt x="1173357" y="143633"/>
                    <a:pt x="1125398" y="165105"/>
                    <a:pt x="1090682" y="199821"/>
                  </a:cubicBezTo>
                  <a:lnTo>
                    <a:pt x="1080120" y="215486"/>
                  </a:lnTo>
                  <a:lnTo>
                    <a:pt x="1080120" y="455458"/>
                  </a:lnTo>
                  <a:lnTo>
                    <a:pt x="1090682" y="471123"/>
                  </a:lnTo>
                  <a:cubicBezTo>
                    <a:pt x="1125398" y="505839"/>
                    <a:pt x="1173357" y="527311"/>
                    <a:pt x="1226332" y="527311"/>
                  </a:cubicBezTo>
                  <a:cubicBezTo>
                    <a:pt x="1332282" y="527311"/>
                    <a:pt x="1418171" y="441422"/>
                    <a:pt x="1418171" y="335472"/>
                  </a:cubicBezTo>
                  <a:cubicBezTo>
                    <a:pt x="1418171" y="229522"/>
                    <a:pt x="1332282" y="143633"/>
                    <a:pt x="1226332" y="14363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19678"/>
                  </a:lnTo>
                  <a:lnTo>
                    <a:pt x="1080576" y="119301"/>
                  </a:lnTo>
                  <a:cubicBezTo>
                    <a:pt x="1122183" y="91192"/>
                    <a:pt x="1172341" y="74779"/>
                    <a:pt x="1226332" y="74779"/>
                  </a:cubicBezTo>
                  <a:cubicBezTo>
                    <a:pt x="1370309" y="74779"/>
                    <a:pt x="1487025" y="191495"/>
                    <a:pt x="1487025" y="335472"/>
                  </a:cubicBezTo>
                  <a:cubicBezTo>
                    <a:pt x="1487025" y="479449"/>
                    <a:pt x="1370309" y="596165"/>
                    <a:pt x="1226332" y="596165"/>
                  </a:cubicBezTo>
                  <a:cubicBezTo>
                    <a:pt x="1172341" y="596165"/>
                    <a:pt x="1122183" y="579752"/>
                    <a:pt x="1080576" y="551643"/>
                  </a:cubicBezTo>
                  <a:lnTo>
                    <a:pt x="1080120" y="551267"/>
                  </a:lnTo>
                  <a:lnTo>
                    <a:pt x="1080120" y="658285"/>
                  </a:lnTo>
                  <a:cubicBezTo>
                    <a:pt x="1080120" y="816691"/>
                    <a:pt x="951706" y="945105"/>
                    <a:pt x="793300" y="945105"/>
                  </a:cubicBezTo>
                  <a:lnTo>
                    <a:pt x="286820" y="945105"/>
                  </a:lnTo>
                  <a:cubicBezTo>
                    <a:pt x="128414" y="945105"/>
                    <a:pt x="0" y="816691"/>
                    <a:pt x="0" y="658285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4ED679E1-8942-4950-8C6A-D48CFD469250}"/>
                </a:ext>
              </a:extLst>
            </p:cNvPr>
            <p:cNvSpPr/>
            <p:nvPr/>
          </p:nvSpPr>
          <p:spPr>
            <a:xfrm>
              <a:off x="4295057" y="1274948"/>
              <a:ext cx="935669" cy="198534"/>
            </a:xfrm>
            <a:custGeom>
              <a:avLst/>
              <a:gdLst>
                <a:gd name="connsiteX0" fmla="*/ 0 w 935669"/>
                <a:gd name="connsiteY0" fmla="*/ 0 h 198534"/>
                <a:gd name="connsiteX1" fmla="*/ 935669 w 935669"/>
                <a:gd name="connsiteY1" fmla="*/ 0 h 198534"/>
                <a:gd name="connsiteX2" fmla="*/ 935669 w 935669"/>
                <a:gd name="connsiteY2" fmla="*/ 198534 h 198534"/>
                <a:gd name="connsiteX3" fmla="*/ 0 w 935669"/>
                <a:gd name="connsiteY3" fmla="*/ 198534 h 198534"/>
                <a:gd name="connsiteX4" fmla="*/ 0 w 935669"/>
                <a:gd name="connsiteY4" fmla="*/ 0 h 198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669" h="198534">
                  <a:moveTo>
                    <a:pt x="0" y="0"/>
                  </a:moveTo>
                  <a:lnTo>
                    <a:pt x="935669" y="0"/>
                  </a:lnTo>
                  <a:lnTo>
                    <a:pt x="935669" y="198534"/>
                  </a:lnTo>
                  <a:lnTo>
                    <a:pt x="0" y="1985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1D4517D-E750-4D95-A3DC-AAD23B271BD7}"/>
                </a:ext>
              </a:extLst>
            </p:cNvPr>
            <p:cNvSpPr/>
            <p:nvPr/>
          </p:nvSpPr>
          <p:spPr>
            <a:xfrm>
              <a:off x="4295057" y="1533866"/>
              <a:ext cx="935669" cy="225366"/>
            </a:xfrm>
            <a:custGeom>
              <a:avLst/>
              <a:gdLst>
                <a:gd name="connsiteX0" fmla="*/ 0 w 935669"/>
                <a:gd name="connsiteY0" fmla="*/ 0 h 225366"/>
                <a:gd name="connsiteX1" fmla="*/ 935669 w 935669"/>
                <a:gd name="connsiteY1" fmla="*/ 0 h 225366"/>
                <a:gd name="connsiteX2" fmla="*/ 935669 w 935669"/>
                <a:gd name="connsiteY2" fmla="*/ 225366 h 225366"/>
                <a:gd name="connsiteX3" fmla="*/ 0 w 935669"/>
                <a:gd name="connsiteY3" fmla="*/ 225366 h 225366"/>
                <a:gd name="connsiteX4" fmla="*/ 0 w 935669"/>
                <a:gd name="connsiteY4" fmla="*/ 0 h 225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35669" h="225366">
                  <a:moveTo>
                    <a:pt x="0" y="0"/>
                  </a:moveTo>
                  <a:lnTo>
                    <a:pt x="935669" y="0"/>
                  </a:lnTo>
                  <a:lnTo>
                    <a:pt x="935669" y="225366"/>
                  </a:lnTo>
                  <a:lnTo>
                    <a:pt x="0" y="225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FD3A2E65-D5A4-43B4-80C1-8C9EE8D3B90B}"/>
                </a:ext>
              </a:extLst>
            </p:cNvPr>
            <p:cNvSpPr/>
            <p:nvPr/>
          </p:nvSpPr>
          <p:spPr>
            <a:xfrm>
              <a:off x="4295057" y="1819616"/>
              <a:ext cx="935669" cy="274041"/>
            </a:xfrm>
            <a:custGeom>
              <a:avLst/>
              <a:gdLst>
                <a:gd name="connsiteX0" fmla="*/ 0 w 935669"/>
                <a:gd name="connsiteY0" fmla="*/ 0 h 274041"/>
                <a:gd name="connsiteX1" fmla="*/ 935669 w 935669"/>
                <a:gd name="connsiteY1" fmla="*/ 0 h 274041"/>
                <a:gd name="connsiteX2" fmla="*/ 935669 w 935669"/>
                <a:gd name="connsiteY2" fmla="*/ 25579 h 274041"/>
                <a:gd name="connsiteX3" fmla="*/ 687207 w 935669"/>
                <a:gd name="connsiteY3" fmla="*/ 274041 h 274041"/>
                <a:gd name="connsiteX4" fmla="*/ 248462 w 935669"/>
                <a:gd name="connsiteY4" fmla="*/ 274041 h 274041"/>
                <a:gd name="connsiteX5" fmla="*/ 0 w 935669"/>
                <a:gd name="connsiteY5" fmla="*/ 25579 h 274041"/>
                <a:gd name="connsiteX6" fmla="*/ 0 w 935669"/>
                <a:gd name="connsiteY6" fmla="*/ 0 h 274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5669" h="274041">
                  <a:moveTo>
                    <a:pt x="0" y="0"/>
                  </a:moveTo>
                  <a:lnTo>
                    <a:pt x="935669" y="0"/>
                  </a:lnTo>
                  <a:lnTo>
                    <a:pt x="935669" y="25579"/>
                  </a:lnTo>
                  <a:cubicBezTo>
                    <a:pt x="935669" y="162801"/>
                    <a:pt x="824429" y="274041"/>
                    <a:pt x="687207" y="274041"/>
                  </a:cubicBezTo>
                  <a:lnTo>
                    <a:pt x="248462" y="274041"/>
                  </a:lnTo>
                  <a:cubicBezTo>
                    <a:pt x="111240" y="274041"/>
                    <a:pt x="0" y="162801"/>
                    <a:pt x="0" y="2557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4BC381A1-16CF-4C87-B162-C371CACF5D9B}"/>
              </a:ext>
            </a:extLst>
          </p:cNvPr>
          <p:cNvGrpSpPr/>
          <p:nvPr/>
        </p:nvGrpSpPr>
        <p:grpSpPr>
          <a:xfrm>
            <a:off x="860326" y="2978435"/>
            <a:ext cx="769293" cy="1292302"/>
            <a:chOff x="860326" y="2978435"/>
            <a:chExt cx="769293" cy="1292302"/>
          </a:xfrm>
        </p:grpSpPr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6E51752F-EDA6-4E2A-B0E1-AE8A23D29986}"/>
                </a:ext>
              </a:extLst>
            </p:cNvPr>
            <p:cNvSpPr/>
            <p:nvPr/>
          </p:nvSpPr>
          <p:spPr>
            <a:xfrm>
              <a:off x="860326" y="2978435"/>
              <a:ext cx="769293" cy="1292302"/>
            </a:xfrm>
            <a:custGeom>
              <a:avLst/>
              <a:gdLst>
                <a:gd name="connsiteX0" fmla="*/ 0 w 769293"/>
                <a:gd name="connsiteY0" fmla="*/ 0 h 1292302"/>
                <a:gd name="connsiteX1" fmla="*/ 769293 w 769293"/>
                <a:gd name="connsiteY1" fmla="*/ 0 h 1292302"/>
                <a:gd name="connsiteX2" fmla="*/ 769293 w 769293"/>
                <a:gd name="connsiteY2" fmla="*/ 425444 h 1292302"/>
                <a:gd name="connsiteX3" fmla="*/ 462166 w 769293"/>
                <a:gd name="connsiteY3" fmla="*/ 802276 h 1292302"/>
                <a:gd name="connsiteX4" fmla="*/ 413810 w 769293"/>
                <a:gd name="connsiteY4" fmla="*/ 807151 h 1292302"/>
                <a:gd name="connsiteX5" fmla="*/ 413810 w 769293"/>
                <a:gd name="connsiteY5" fmla="*/ 1169248 h 1292302"/>
                <a:gd name="connsiteX6" fmla="*/ 713848 w 769293"/>
                <a:gd name="connsiteY6" fmla="*/ 1292302 h 1292302"/>
                <a:gd name="connsiteX7" fmla="*/ 55444 w 769293"/>
                <a:gd name="connsiteY7" fmla="*/ 1292302 h 1292302"/>
                <a:gd name="connsiteX8" fmla="*/ 355482 w 769293"/>
                <a:gd name="connsiteY8" fmla="*/ 1169248 h 1292302"/>
                <a:gd name="connsiteX9" fmla="*/ 355482 w 769293"/>
                <a:gd name="connsiteY9" fmla="*/ 807150 h 1292302"/>
                <a:gd name="connsiteX10" fmla="*/ 307127 w 769293"/>
                <a:gd name="connsiteY10" fmla="*/ 802275 h 1292302"/>
                <a:gd name="connsiteX11" fmla="*/ 0 w 769293"/>
                <a:gd name="connsiteY11" fmla="*/ 425443 h 1292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9293" h="1292302">
                  <a:moveTo>
                    <a:pt x="0" y="0"/>
                  </a:moveTo>
                  <a:lnTo>
                    <a:pt x="769293" y="0"/>
                  </a:lnTo>
                  <a:lnTo>
                    <a:pt x="769293" y="425444"/>
                  </a:lnTo>
                  <a:cubicBezTo>
                    <a:pt x="769293" y="611325"/>
                    <a:pt x="637443" y="766410"/>
                    <a:pt x="462166" y="802276"/>
                  </a:cubicBezTo>
                  <a:lnTo>
                    <a:pt x="413810" y="807151"/>
                  </a:lnTo>
                  <a:lnTo>
                    <a:pt x="413810" y="1169248"/>
                  </a:lnTo>
                  <a:lnTo>
                    <a:pt x="713848" y="1292302"/>
                  </a:lnTo>
                  <a:lnTo>
                    <a:pt x="55444" y="1292302"/>
                  </a:lnTo>
                  <a:lnTo>
                    <a:pt x="355482" y="1169248"/>
                  </a:lnTo>
                  <a:lnTo>
                    <a:pt x="355482" y="807150"/>
                  </a:lnTo>
                  <a:lnTo>
                    <a:pt x="307127" y="802275"/>
                  </a:lnTo>
                  <a:cubicBezTo>
                    <a:pt x="131850" y="766409"/>
                    <a:pt x="0" y="611324"/>
                    <a:pt x="0" y="425443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470BB582-7EE1-4D9B-A3A0-80D5F38B4204}"/>
                </a:ext>
              </a:extLst>
            </p:cNvPr>
            <p:cNvSpPr/>
            <p:nvPr/>
          </p:nvSpPr>
          <p:spPr>
            <a:xfrm>
              <a:off x="915772" y="3031042"/>
              <a:ext cx="658402" cy="268135"/>
            </a:xfrm>
            <a:custGeom>
              <a:avLst/>
              <a:gdLst>
                <a:gd name="connsiteX0" fmla="*/ 0 w 658402"/>
                <a:gd name="connsiteY0" fmla="*/ 0 h 268135"/>
                <a:gd name="connsiteX1" fmla="*/ 658402 w 658402"/>
                <a:gd name="connsiteY1" fmla="*/ 0 h 268135"/>
                <a:gd name="connsiteX2" fmla="*/ 658402 w 658402"/>
                <a:gd name="connsiteY2" fmla="*/ 268135 h 268135"/>
                <a:gd name="connsiteX3" fmla="*/ 0 w 658402"/>
                <a:gd name="connsiteY3" fmla="*/ 268135 h 268135"/>
                <a:gd name="connsiteX4" fmla="*/ 0 w 658402"/>
                <a:gd name="connsiteY4" fmla="*/ 0 h 2681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58402" h="268135">
                  <a:moveTo>
                    <a:pt x="0" y="0"/>
                  </a:moveTo>
                  <a:lnTo>
                    <a:pt x="658402" y="0"/>
                  </a:lnTo>
                  <a:lnTo>
                    <a:pt x="658402" y="268135"/>
                  </a:lnTo>
                  <a:lnTo>
                    <a:pt x="0" y="2681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E7438DC7-D3B8-4398-A0F8-8F804CAAB604}"/>
                </a:ext>
              </a:extLst>
            </p:cNvPr>
            <p:cNvSpPr/>
            <p:nvPr/>
          </p:nvSpPr>
          <p:spPr>
            <a:xfrm>
              <a:off x="915772" y="3359561"/>
              <a:ext cx="658402" cy="373106"/>
            </a:xfrm>
            <a:custGeom>
              <a:avLst/>
              <a:gdLst>
                <a:gd name="connsiteX0" fmla="*/ 0 w 658402"/>
                <a:gd name="connsiteY0" fmla="*/ 0 h 373106"/>
                <a:gd name="connsiteX1" fmla="*/ 658402 w 658402"/>
                <a:gd name="connsiteY1" fmla="*/ 0 h 373106"/>
                <a:gd name="connsiteX2" fmla="*/ 658402 w 658402"/>
                <a:gd name="connsiteY2" fmla="*/ 43905 h 373106"/>
                <a:gd name="connsiteX3" fmla="*/ 329201 w 658402"/>
                <a:gd name="connsiteY3" fmla="*/ 373106 h 373106"/>
                <a:gd name="connsiteX4" fmla="*/ 0 w 658402"/>
                <a:gd name="connsiteY4" fmla="*/ 43905 h 373106"/>
                <a:gd name="connsiteX5" fmla="*/ 0 w 658402"/>
                <a:gd name="connsiteY5" fmla="*/ 0 h 373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58402" h="373106">
                  <a:moveTo>
                    <a:pt x="0" y="0"/>
                  </a:moveTo>
                  <a:lnTo>
                    <a:pt x="658402" y="0"/>
                  </a:lnTo>
                  <a:lnTo>
                    <a:pt x="658402" y="43905"/>
                  </a:lnTo>
                  <a:cubicBezTo>
                    <a:pt x="658402" y="225718"/>
                    <a:pt x="511014" y="373106"/>
                    <a:pt x="329201" y="373106"/>
                  </a:cubicBezTo>
                  <a:cubicBezTo>
                    <a:pt x="147388" y="373106"/>
                    <a:pt x="0" y="225718"/>
                    <a:pt x="0" y="4390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F8C03806-B13B-49FE-9788-BAB534A5423E}"/>
              </a:ext>
            </a:extLst>
          </p:cNvPr>
          <p:cNvGrpSpPr/>
          <p:nvPr/>
        </p:nvGrpSpPr>
        <p:grpSpPr>
          <a:xfrm>
            <a:off x="2669174" y="3006790"/>
            <a:ext cx="828766" cy="1289767"/>
            <a:chOff x="2669174" y="3006790"/>
            <a:chExt cx="828766" cy="1289767"/>
          </a:xfrm>
        </p:grpSpPr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F969B3D-1EAB-4F0B-8D61-7ACD94829489}"/>
                </a:ext>
              </a:extLst>
            </p:cNvPr>
            <p:cNvSpPr/>
            <p:nvPr/>
          </p:nvSpPr>
          <p:spPr>
            <a:xfrm>
              <a:off x="2669174" y="3006790"/>
              <a:ext cx="828766" cy="1289767"/>
            </a:xfrm>
            <a:custGeom>
              <a:avLst/>
              <a:gdLst>
                <a:gd name="connsiteX0" fmla="*/ 92879 w 828766"/>
                <a:gd name="connsiteY0" fmla="*/ 0 h 1289767"/>
                <a:gd name="connsiteX1" fmla="*/ 735887 w 828766"/>
                <a:gd name="connsiteY1" fmla="*/ 0 h 1289767"/>
                <a:gd name="connsiteX2" fmla="*/ 757996 w 828766"/>
                <a:gd name="connsiteY2" fmla="*/ 33468 h 1289767"/>
                <a:gd name="connsiteX3" fmla="*/ 828766 w 828766"/>
                <a:gd name="connsiteY3" fmla="*/ 322839 h 1289767"/>
                <a:gd name="connsiteX4" fmla="*/ 497896 w 828766"/>
                <a:gd name="connsiteY4" fmla="*/ 829881 h 1289767"/>
                <a:gd name="connsiteX5" fmla="*/ 440439 w 828766"/>
                <a:gd name="connsiteY5" fmla="*/ 837116 h 1289767"/>
                <a:gd name="connsiteX6" fmla="*/ 464898 w 828766"/>
                <a:gd name="connsiteY6" fmla="*/ 1211133 h 1289767"/>
                <a:gd name="connsiteX7" fmla="*/ 505537 w 828766"/>
                <a:gd name="connsiteY7" fmla="*/ 1213203 h 1289767"/>
                <a:gd name="connsiteX8" fmla="*/ 716831 w 828766"/>
                <a:gd name="connsiteY8" fmla="*/ 1273575 h 1289767"/>
                <a:gd name="connsiteX9" fmla="*/ 738569 w 828766"/>
                <a:gd name="connsiteY9" fmla="*/ 1289767 h 1289767"/>
                <a:gd name="connsiteX10" fmla="*/ 90197 w 828766"/>
                <a:gd name="connsiteY10" fmla="*/ 1289767 h 1289767"/>
                <a:gd name="connsiteX11" fmla="*/ 111935 w 828766"/>
                <a:gd name="connsiteY11" fmla="*/ 1273575 h 1289767"/>
                <a:gd name="connsiteX12" fmla="*/ 323229 w 828766"/>
                <a:gd name="connsiteY12" fmla="*/ 1213203 h 1289767"/>
                <a:gd name="connsiteX13" fmla="*/ 363868 w 828766"/>
                <a:gd name="connsiteY13" fmla="*/ 1211133 h 1289767"/>
                <a:gd name="connsiteX14" fmla="*/ 388327 w 828766"/>
                <a:gd name="connsiteY14" fmla="*/ 837116 h 1289767"/>
                <a:gd name="connsiteX15" fmla="*/ 330870 w 828766"/>
                <a:gd name="connsiteY15" fmla="*/ 829881 h 1289767"/>
                <a:gd name="connsiteX16" fmla="*/ 0 w 828766"/>
                <a:gd name="connsiteY16" fmla="*/ 322839 h 1289767"/>
                <a:gd name="connsiteX17" fmla="*/ 70770 w 828766"/>
                <a:gd name="connsiteY17" fmla="*/ 33468 h 1289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28766" h="1289767">
                  <a:moveTo>
                    <a:pt x="92879" y="0"/>
                  </a:moveTo>
                  <a:lnTo>
                    <a:pt x="735887" y="0"/>
                  </a:lnTo>
                  <a:lnTo>
                    <a:pt x="757996" y="33468"/>
                  </a:lnTo>
                  <a:cubicBezTo>
                    <a:pt x="802677" y="116071"/>
                    <a:pt x="828766" y="215650"/>
                    <a:pt x="828766" y="322839"/>
                  </a:cubicBezTo>
                  <a:cubicBezTo>
                    <a:pt x="828766" y="572948"/>
                    <a:pt x="686723" y="781621"/>
                    <a:pt x="497896" y="829881"/>
                  </a:cubicBezTo>
                  <a:lnTo>
                    <a:pt x="440439" y="837116"/>
                  </a:lnTo>
                  <a:lnTo>
                    <a:pt x="464898" y="1211133"/>
                  </a:lnTo>
                  <a:lnTo>
                    <a:pt x="505537" y="1213203"/>
                  </a:lnTo>
                  <a:cubicBezTo>
                    <a:pt x="592943" y="1222295"/>
                    <a:pt x="667671" y="1244156"/>
                    <a:pt x="716831" y="1273575"/>
                  </a:cubicBezTo>
                  <a:lnTo>
                    <a:pt x="738569" y="1289767"/>
                  </a:lnTo>
                  <a:lnTo>
                    <a:pt x="90197" y="1289767"/>
                  </a:lnTo>
                  <a:lnTo>
                    <a:pt x="111935" y="1273575"/>
                  </a:lnTo>
                  <a:cubicBezTo>
                    <a:pt x="161095" y="1244156"/>
                    <a:pt x="235824" y="1222295"/>
                    <a:pt x="323229" y="1213203"/>
                  </a:cubicBezTo>
                  <a:lnTo>
                    <a:pt x="363868" y="1211133"/>
                  </a:lnTo>
                  <a:lnTo>
                    <a:pt x="388327" y="837116"/>
                  </a:lnTo>
                  <a:lnTo>
                    <a:pt x="330870" y="829881"/>
                  </a:lnTo>
                  <a:cubicBezTo>
                    <a:pt x="142043" y="781621"/>
                    <a:pt x="0" y="572948"/>
                    <a:pt x="0" y="322839"/>
                  </a:cubicBezTo>
                  <a:cubicBezTo>
                    <a:pt x="0" y="215650"/>
                    <a:pt x="26090" y="116071"/>
                    <a:pt x="70770" y="33468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92D719AC-155C-45BE-B003-37D1F48C2180}"/>
                </a:ext>
              </a:extLst>
            </p:cNvPr>
            <p:cNvSpPr/>
            <p:nvPr/>
          </p:nvSpPr>
          <p:spPr>
            <a:xfrm>
              <a:off x="2735196" y="3054856"/>
              <a:ext cx="696722" cy="175581"/>
            </a:xfrm>
            <a:custGeom>
              <a:avLst/>
              <a:gdLst>
                <a:gd name="connsiteX0" fmla="*/ 69635 w 696722"/>
                <a:gd name="connsiteY0" fmla="*/ 0 h 175581"/>
                <a:gd name="connsiteX1" fmla="*/ 627087 w 696722"/>
                <a:gd name="connsiteY1" fmla="*/ 0 h 175581"/>
                <a:gd name="connsiteX2" fmla="*/ 646255 w 696722"/>
                <a:gd name="connsiteY2" fmla="*/ 29113 h 175581"/>
                <a:gd name="connsiteX3" fmla="*/ 691457 w 696722"/>
                <a:gd name="connsiteY3" fmla="*/ 146952 h 175581"/>
                <a:gd name="connsiteX4" fmla="*/ 696722 w 696722"/>
                <a:gd name="connsiteY4" fmla="*/ 175581 h 175581"/>
                <a:gd name="connsiteX5" fmla="*/ 0 w 696722"/>
                <a:gd name="connsiteY5" fmla="*/ 175581 h 175581"/>
                <a:gd name="connsiteX6" fmla="*/ 5265 w 696722"/>
                <a:gd name="connsiteY6" fmla="*/ 146952 h 175581"/>
                <a:gd name="connsiteX7" fmla="*/ 50468 w 696722"/>
                <a:gd name="connsiteY7" fmla="*/ 29113 h 175581"/>
                <a:gd name="connsiteX8" fmla="*/ 69635 w 696722"/>
                <a:gd name="connsiteY8" fmla="*/ 0 h 1755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6722" h="175581">
                  <a:moveTo>
                    <a:pt x="69635" y="0"/>
                  </a:moveTo>
                  <a:lnTo>
                    <a:pt x="627087" y="0"/>
                  </a:lnTo>
                  <a:lnTo>
                    <a:pt x="646255" y="29113"/>
                  </a:lnTo>
                  <a:cubicBezTo>
                    <a:pt x="665623" y="65041"/>
                    <a:pt x="680961" y="104660"/>
                    <a:pt x="691457" y="146952"/>
                  </a:cubicBezTo>
                  <a:lnTo>
                    <a:pt x="696722" y="175581"/>
                  </a:lnTo>
                  <a:lnTo>
                    <a:pt x="0" y="175581"/>
                  </a:lnTo>
                  <a:lnTo>
                    <a:pt x="5265" y="146952"/>
                  </a:lnTo>
                  <a:cubicBezTo>
                    <a:pt x="15762" y="104660"/>
                    <a:pt x="31101" y="65041"/>
                    <a:pt x="50468" y="29113"/>
                  </a:cubicBezTo>
                  <a:lnTo>
                    <a:pt x="69635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D5E8A664-2AA5-4B2B-A221-4C9974D2D316}"/>
                </a:ext>
              </a:extLst>
            </p:cNvPr>
            <p:cNvSpPr/>
            <p:nvPr/>
          </p:nvSpPr>
          <p:spPr>
            <a:xfrm>
              <a:off x="2724310" y="3276155"/>
              <a:ext cx="718494" cy="230506"/>
            </a:xfrm>
            <a:custGeom>
              <a:avLst/>
              <a:gdLst>
                <a:gd name="connsiteX0" fmla="*/ 3594 w 718494"/>
                <a:gd name="connsiteY0" fmla="*/ 0 h 230506"/>
                <a:gd name="connsiteX1" fmla="*/ 714900 w 718494"/>
                <a:gd name="connsiteY1" fmla="*/ 0 h 230506"/>
                <a:gd name="connsiteX2" fmla="*/ 718494 w 718494"/>
                <a:gd name="connsiteY2" fmla="*/ 59531 h 230506"/>
                <a:gd name="connsiteX3" fmla="*/ 711195 w 718494"/>
                <a:gd name="connsiteY3" fmla="*/ 150265 h 230506"/>
                <a:gd name="connsiteX4" fmla="*/ 691319 w 718494"/>
                <a:gd name="connsiteY4" fmla="*/ 230506 h 230506"/>
                <a:gd name="connsiteX5" fmla="*/ 27175 w 718494"/>
                <a:gd name="connsiteY5" fmla="*/ 230506 h 230506"/>
                <a:gd name="connsiteX6" fmla="*/ 7299 w 718494"/>
                <a:gd name="connsiteY6" fmla="*/ 150265 h 230506"/>
                <a:gd name="connsiteX7" fmla="*/ 0 w 718494"/>
                <a:gd name="connsiteY7" fmla="*/ 59531 h 230506"/>
                <a:gd name="connsiteX8" fmla="*/ 3594 w 718494"/>
                <a:gd name="connsiteY8" fmla="*/ 0 h 23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8494" h="230506">
                  <a:moveTo>
                    <a:pt x="3594" y="0"/>
                  </a:moveTo>
                  <a:lnTo>
                    <a:pt x="714900" y="0"/>
                  </a:lnTo>
                  <a:lnTo>
                    <a:pt x="718494" y="59531"/>
                  </a:lnTo>
                  <a:cubicBezTo>
                    <a:pt x="718494" y="90612"/>
                    <a:pt x="715981" y="120957"/>
                    <a:pt x="711195" y="150265"/>
                  </a:cubicBezTo>
                  <a:lnTo>
                    <a:pt x="691319" y="230506"/>
                  </a:lnTo>
                  <a:lnTo>
                    <a:pt x="27175" y="230506"/>
                  </a:lnTo>
                  <a:lnTo>
                    <a:pt x="7299" y="150265"/>
                  </a:lnTo>
                  <a:cubicBezTo>
                    <a:pt x="2513" y="120957"/>
                    <a:pt x="0" y="90612"/>
                    <a:pt x="0" y="59531"/>
                  </a:cubicBezTo>
                  <a:lnTo>
                    <a:pt x="3594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02E26E7-FD67-4333-8536-F977081FE09D}"/>
                </a:ext>
              </a:extLst>
            </p:cNvPr>
            <p:cNvSpPr/>
            <p:nvPr/>
          </p:nvSpPr>
          <p:spPr>
            <a:xfrm>
              <a:off x="2770495" y="3552381"/>
              <a:ext cx="626124" cy="233519"/>
            </a:xfrm>
            <a:custGeom>
              <a:avLst/>
              <a:gdLst>
                <a:gd name="connsiteX0" fmla="*/ 0 w 626124"/>
                <a:gd name="connsiteY0" fmla="*/ 0 h 233519"/>
                <a:gd name="connsiteX1" fmla="*/ 626124 w 626124"/>
                <a:gd name="connsiteY1" fmla="*/ 0 h 233519"/>
                <a:gd name="connsiteX2" fmla="*/ 610955 w 626124"/>
                <a:gd name="connsiteY2" fmla="*/ 35024 h 233519"/>
                <a:gd name="connsiteX3" fmla="*/ 313062 w 626124"/>
                <a:gd name="connsiteY3" fmla="*/ 233519 h 233519"/>
                <a:gd name="connsiteX4" fmla="*/ 15169 w 626124"/>
                <a:gd name="connsiteY4" fmla="*/ 35024 h 233519"/>
                <a:gd name="connsiteX5" fmla="*/ 0 w 626124"/>
                <a:gd name="connsiteY5" fmla="*/ 0 h 233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26124" h="233519">
                  <a:moveTo>
                    <a:pt x="0" y="0"/>
                  </a:moveTo>
                  <a:lnTo>
                    <a:pt x="626124" y="0"/>
                  </a:lnTo>
                  <a:lnTo>
                    <a:pt x="610955" y="35024"/>
                  </a:lnTo>
                  <a:cubicBezTo>
                    <a:pt x="546396" y="154782"/>
                    <a:pt x="437066" y="233519"/>
                    <a:pt x="313062" y="233519"/>
                  </a:cubicBezTo>
                  <a:cubicBezTo>
                    <a:pt x="189058" y="233519"/>
                    <a:pt x="79728" y="154782"/>
                    <a:pt x="15169" y="3502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96" name="グループ化 195">
            <a:extLst>
              <a:ext uri="{FF2B5EF4-FFF2-40B4-BE49-F238E27FC236}">
                <a16:creationId xmlns:a16="http://schemas.microsoft.com/office/drawing/2014/main" id="{D4FB48F1-D200-4591-BEDA-21BA00B8CBAC}"/>
              </a:ext>
            </a:extLst>
          </p:cNvPr>
          <p:cNvGrpSpPr/>
          <p:nvPr/>
        </p:nvGrpSpPr>
        <p:grpSpPr>
          <a:xfrm>
            <a:off x="4570299" y="3034290"/>
            <a:ext cx="774606" cy="1236447"/>
            <a:chOff x="4570299" y="3034290"/>
            <a:chExt cx="774606" cy="1236447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9A9C308B-4973-4B4D-965A-FEB8C949B5DD}"/>
                </a:ext>
              </a:extLst>
            </p:cNvPr>
            <p:cNvSpPr/>
            <p:nvPr/>
          </p:nvSpPr>
          <p:spPr>
            <a:xfrm flipV="1">
              <a:off x="4570299" y="3034290"/>
              <a:ext cx="774606" cy="1236447"/>
            </a:xfrm>
            <a:custGeom>
              <a:avLst/>
              <a:gdLst>
                <a:gd name="connsiteX0" fmla="*/ 0 w 774606"/>
                <a:gd name="connsiteY0" fmla="*/ 1236447 h 1236447"/>
                <a:gd name="connsiteX1" fmla="*/ 774606 w 774606"/>
                <a:gd name="connsiteY1" fmla="*/ 1236447 h 1236447"/>
                <a:gd name="connsiteX2" fmla="*/ 411446 w 774606"/>
                <a:gd name="connsiteY2" fmla="*/ 518055 h 1236447"/>
                <a:gd name="connsiteX3" fmla="*/ 437851 w 774606"/>
                <a:gd name="connsiteY3" fmla="*/ 114284 h 1236447"/>
                <a:gd name="connsiteX4" fmla="*/ 716505 w 774606"/>
                <a:gd name="connsiteY4" fmla="*/ 0 h 1236447"/>
                <a:gd name="connsiteX5" fmla="*/ 58101 w 774606"/>
                <a:gd name="connsiteY5" fmla="*/ 0 h 1236447"/>
                <a:gd name="connsiteX6" fmla="*/ 336753 w 774606"/>
                <a:gd name="connsiteY6" fmla="*/ 114283 h 1236447"/>
                <a:gd name="connsiteX7" fmla="*/ 363158 w 774606"/>
                <a:gd name="connsiteY7" fmla="*/ 518059 h 12364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4606" h="1236447">
                  <a:moveTo>
                    <a:pt x="0" y="1236447"/>
                  </a:moveTo>
                  <a:lnTo>
                    <a:pt x="774606" y="1236447"/>
                  </a:lnTo>
                  <a:lnTo>
                    <a:pt x="411446" y="518055"/>
                  </a:lnTo>
                  <a:lnTo>
                    <a:pt x="437851" y="114284"/>
                  </a:lnTo>
                  <a:lnTo>
                    <a:pt x="716505" y="0"/>
                  </a:lnTo>
                  <a:lnTo>
                    <a:pt x="58101" y="0"/>
                  </a:lnTo>
                  <a:lnTo>
                    <a:pt x="336753" y="114283"/>
                  </a:lnTo>
                  <a:lnTo>
                    <a:pt x="363158" y="518059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B06F87E5-9D8E-4BCF-81C8-7F9D51469F1A}"/>
                </a:ext>
              </a:extLst>
            </p:cNvPr>
            <p:cNvSpPr/>
            <p:nvPr/>
          </p:nvSpPr>
          <p:spPr>
            <a:xfrm flipV="1">
              <a:off x="4640784" y="3081701"/>
              <a:ext cx="633636" cy="198427"/>
            </a:xfrm>
            <a:custGeom>
              <a:avLst/>
              <a:gdLst>
                <a:gd name="connsiteX0" fmla="*/ 0 w 633636"/>
                <a:gd name="connsiteY0" fmla="*/ 198427 h 198427"/>
                <a:gd name="connsiteX1" fmla="*/ 633636 w 633636"/>
                <a:gd name="connsiteY1" fmla="*/ 198427 h 198427"/>
                <a:gd name="connsiteX2" fmla="*/ 532390 w 633636"/>
                <a:gd name="connsiteY2" fmla="*/ 0 h 198427"/>
                <a:gd name="connsiteX3" fmla="*/ 101247 w 633636"/>
                <a:gd name="connsiteY3" fmla="*/ 0 h 198427"/>
                <a:gd name="connsiteX4" fmla="*/ 0 w 633636"/>
                <a:gd name="connsiteY4" fmla="*/ 198427 h 198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3636" h="198427">
                  <a:moveTo>
                    <a:pt x="0" y="198427"/>
                  </a:moveTo>
                  <a:lnTo>
                    <a:pt x="633636" y="198427"/>
                  </a:lnTo>
                  <a:lnTo>
                    <a:pt x="532390" y="0"/>
                  </a:lnTo>
                  <a:lnTo>
                    <a:pt x="101247" y="0"/>
                  </a:lnTo>
                  <a:lnTo>
                    <a:pt x="0" y="198427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DA620EC5-ECAD-4395-AEB7-FBAB4FC5A822}"/>
                </a:ext>
              </a:extLst>
            </p:cNvPr>
            <p:cNvSpPr/>
            <p:nvPr/>
          </p:nvSpPr>
          <p:spPr>
            <a:xfrm flipV="1">
              <a:off x="4772843" y="3340512"/>
              <a:ext cx="369521" cy="362101"/>
            </a:xfrm>
            <a:custGeom>
              <a:avLst/>
              <a:gdLst>
                <a:gd name="connsiteX0" fmla="*/ 0 w 369521"/>
                <a:gd name="connsiteY0" fmla="*/ 362101 h 362101"/>
                <a:gd name="connsiteX1" fmla="*/ 369521 w 369521"/>
                <a:gd name="connsiteY1" fmla="*/ 362101 h 362101"/>
                <a:gd name="connsiteX2" fmla="*/ 184760 w 369521"/>
                <a:gd name="connsiteY2" fmla="*/ 0 h 362101"/>
                <a:gd name="connsiteX3" fmla="*/ 0 w 369521"/>
                <a:gd name="connsiteY3" fmla="*/ 362101 h 362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9521" h="362101">
                  <a:moveTo>
                    <a:pt x="0" y="362101"/>
                  </a:moveTo>
                  <a:lnTo>
                    <a:pt x="369521" y="362101"/>
                  </a:lnTo>
                  <a:lnTo>
                    <a:pt x="184760" y="0"/>
                  </a:lnTo>
                  <a:lnTo>
                    <a:pt x="0" y="362101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17E33DB5-A44F-4CFB-862A-D620BB8B06E6}"/>
              </a:ext>
            </a:extLst>
          </p:cNvPr>
          <p:cNvGrpSpPr/>
          <p:nvPr/>
        </p:nvGrpSpPr>
        <p:grpSpPr>
          <a:xfrm>
            <a:off x="2598810" y="4977519"/>
            <a:ext cx="913440" cy="1048091"/>
            <a:chOff x="2598810" y="4977519"/>
            <a:chExt cx="913440" cy="1048091"/>
          </a:xfrm>
        </p:grpSpPr>
        <p:sp>
          <p:nvSpPr>
            <p:cNvPr id="68" name="台形 67">
              <a:extLst>
                <a:ext uri="{FF2B5EF4-FFF2-40B4-BE49-F238E27FC236}">
                  <a16:creationId xmlns:a16="http://schemas.microsoft.com/office/drawing/2014/main" id="{BB4FCADF-F84D-4399-8F8F-05D6F27E29E8}"/>
                </a:ext>
              </a:extLst>
            </p:cNvPr>
            <p:cNvSpPr/>
            <p:nvPr/>
          </p:nvSpPr>
          <p:spPr>
            <a:xfrm rot="10800000">
              <a:off x="2598810" y="4977519"/>
              <a:ext cx="913440" cy="1048091"/>
            </a:xfrm>
            <a:prstGeom prst="trapezoid">
              <a:avLst>
                <a:gd name="adj" fmla="val 18326"/>
              </a:avLst>
            </a:pr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002964CD-842A-4451-81F6-B42D05F6E3D6}"/>
                </a:ext>
              </a:extLst>
            </p:cNvPr>
            <p:cNvSpPr/>
            <p:nvPr/>
          </p:nvSpPr>
          <p:spPr>
            <a:xfrm rot="10800000">
              <a:off x="2669175" y="5040236"/>
              <a:ext cx="772710" cy="236509"/>
            </a:xfrm>
            <a:custGeom>
              <a:avLst/>
              <a:gdLst>
                <a:gd name="connsiteX0" fmla="*/ 772710 w 772710"/>
                <a:gd name="connsiteY0" fmla="*/ 236509 h 236509"/>
                <a:gd name="connsiteX1" fmla="*/ 0 w 772710"/>
                <a:gd name="connsiteY1" fmla="*/ 236509 h 236509"/>
                <a:gd name="connsiteX2" fmla="*/ 36299 w 772710"/>
                <a:gd name="connsiteY2" fmla="*/ 0 h 236509"/>
                <a:gd name="connsiteX3" fmla="*/ 736411 w 772710"/>
                <a:gd name="connsiteY3" fmla="*/ 0 h 236509"/>
                <a:gd name="connsiteX4" fmla="*/ 772710 w 772710"/>
                <a:gd name="connsiteY4" fmla="*/ 236509 h 236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2710" h="236509">
                  <a:moveTo>
                    <a:pt x="772710" y="236509"/>
                  </a:moveTo>
                  <a:lnTo>
                    <a:pt x="0" y="236509"/>
                  </a:lnTo>
                  <a:lnTo>
                    <a:pt x="36299" y="0"/>
                  </a:lnTo>
                  <a:lnTo>
                    <a:pt x="736411" y="0"/>
                  </a:lnTo>
                  <a:lnTo>
                    <a:pt x="772710" y="236509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9668DAAE-6C81-4360-8BE6-DD6F0FFB8A3D}"/>
                </a:ext>
              </a:extLst>
            </p:cNvPr>
            <p:cNvSpPr/>
            <p:nvPr/>
          </p:nvSpPr>
          <p:spPr>
            <a:xfrm rot="10800000">
              <a:off x="2714742" y="5337129"/>
              <a:ext cx="681577" cy="282516"/>
            </a:xfrm>
            <a:custGeom>
              <a:avLst/>
              <a:gdLst>
                <a:gd name="connsiteX0" fmla="*/ 681577 w 681577"/>
                <a:gd name="connsiteY0" fmla="*/ 282516 h 282516"/>
                <a:gd name="connsiteX1" fmla="*/ 0 w 681577"/>
                <a:gd name="connsiteY1" fmla="*/ 282516 h 282516"/>
                <a:gd name="connsiteX2" fmla="*/ 43360 w 681577"/>
                <a:gd name="connsiteY2" fmla="*/ 0 h 282516"/>
                <a:gd name="connsiteX3" fmla="*/ 638218 w 681577"/>
                <a:gd name="connsiteY3" fmla="*/ 0 h 282516"/>
                <a:gd name="connsiteX4" fmla="*/ 681577 w 681577"/>
                <a:gd name="connsiteY4" fmla="*/ 282516 h 282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577" h="282516">
                  <a:moveTo>
                    <a:pt x="681577" y="282516"/>
                  </a:moveTo>
                  <a:lnTo>
                    <a:pt x="0" y="282516"/>
                  </a:lnTo>
                  <a:lnTo>
                    <a:pt x="43360" y="0"/>
                  </a:lnTo>
                  <a:lnTo>
                    <a:pt x="638218" y="0"/>
                  </a:lnTo>
                  <a:lnTo>
                    <a:pt x="681577" y="282516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1300B362-6658-49C0-AB4B-753517217B4F}"/>
                </a:ext>
              </a:extLst>
            </p:cNvPr>
            <p:cNvSpPr/>
            <p:nvPr/>
          </p:nvSpPr>
          <p:spPr>
            <a:xfrm rot="10800000">
              <a:off x="2767369" y="5680029"/>
              <a:ext cx="576322" cy="282863"/>
            </a:xfrm>
            <a:custGeom>
              <a:avLst/>
              <a:gdLst>
                <a:gd name="connsiteX0" fmla="*/ 576322 w 576322"/>
                <a:gd name="connsiteY0" fmla="*/ 282863 h 282863"/>
                <a:gd name="connsiteX1" fmla="*/ 0 w 576322"/>
                <a:gd name="connsiteY1" fmla="*/ 282863 h 282863"/>
                <a:gd name="connsiteX2" fmla="*/ 43413 w 576322"/>
                <a:gd name="connsiteY2" fmla="*/ 0 h 282863"/>
                <a:gd name="connsiteX3" fmla="*/ 532909 w 576322"/>
                <a:gd name="connsiteY3" fmla="*/ 0 h 282863"/>
                <a:gd name="connsiteX4" fmla="*/ 576322 w 576322"/>
                <a:gd name="connsiteY4" fmla="*/ 282863 h 28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322" h="282863">
                  <a:moveTo>
                    <a:pt x="576322" y="282863"/>
                  </a:moveTo>
                  <a:lnTo>
                    <a:pt x="0" y="282863"/>
                  </a:lnTo>
                  <a:lnTo>
                    <a:pt x="43413" y="0"/>
                  </a:lnTo>
                  <a:lnTo>
                    <a:pt x="532909" y="0"/>
                  </a:lnTo>
                  <a:lnTo>
                    <a:pt x="576322" y="282863"/>
                  </a:lnTo>
                  <a:close/>
                </a:path>
              </a:pathLst>
            </a:custGeom>
            <a:solidFill>
              <a:srgbClr val="00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89" name="グループ化 188">
            <a:extLst>
              <a:ext uri="{FF2B5EF4-FFF2-40B4-BE49-F238E27FC236}">
                <a16:creationId xmlns:a16="http://schemas.microsoft.com/office/drawing/2014/main" id="{816FCCE1-5D00-4ED9-B687-2806CD00FD45}"/>
              </a:ext>
            </a:extLst>
          </p:cNvPr>
          <p:cNvGrpSpPr/>
          <p:nvPr/>
        </p:nvGrpSpPr>
        <p:grpSpPr>
          <a:xfrm>
            <a:off x="8285585" y="2807218"/>
            <a:ext cx="729924" cy="1489339"/>
            <a:chOff x="8285585" y="2807218"/>
            <a:chExt cx="729924" cy="1489339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9066DB78-317B-477E-A39E-8E484D948BA1}"/>
                </a:ext>
              </a:extLst>
            </p:cNvPr>
            <p:cNvSpPr/>
            <p:nvPr/>
          </p:nvSpPr>
          <p:spPr>
            <a:xfrm>
              <a:off x="8285585" y="2807218"/>
              <a:ext cx="729924" cy="1489339"/>
            </a:xfrm>
            <a:custGeom>
              <a:avLst/>
              <a:gdLst>
                <a:gd name="connsiteX0" fmla="*/ 39077 w 729924"/>
                <a:gd name="connsiteY0" fmla="*/ 0 h 1489339"/>
                <a:gd name="connsiteX1" fmla="*/ 690847 w 729924"/>
                <a:gd name="connsiteY1" fmla="*/ 0 h 1489339"/>
                <a:gd name="connsiteX2" fmla="*/ 701244 w 729924"/>
                <a:gd name="connsiteY2" fmla="*/ 43964 h 1489339"/>
                <a:gd name="connsiteX3" fmla="*/ 729924 w 729924"/>
                <a:gd name="connsiteY3" fmla="*/ 370027 h 1489339"/>
                <a:gd name="connsiteX4" fmla="*/ 438515 w 729924"/>
                <a:gd name="connsiteY4" fmla="*/ 1190689 h 1489339"/>
                <a:gd name="connsiteX5" fmla="*/ 402264 w 729924"/>
                <a:gd name="connsiteY5" fmla="*/ 1199077 h 1489339"/>
                <a:gd name="connsiteX6" fmla="*/ 402264 w 729924"/>
                <a:gd name="connsiteY6" fmla="*/ 1410032 h 1489339"/>
                <a:gd name="connsiteX7" fmla="*/ 456116 w 729924"/>
                <a:gd name="connsiteY7" fmla="*/ 1412775 h 1489339"/>
                <a:gd name="connsiteX8" fmla="*/ 667410 w 729924"/>
                <a:gd name="connsiteY8" fmla="*/ 1473147 h 1489339"/>
                <a:gd name="connsiteX9" fmla="*/ 689148 w 729924"/>
                <a:gd name="connsiteY9" fmla="*/ 1489339 h 1489339"/>
                <a:gd name="connsiteX10" fmla="*/ 40776 w 729924"/>
                <a:gd name="connsiteY10" fmla="*/ 1489339 h 1489339"/>
                <a:gd name="connsiteX11" fmla="*/ 62514 w 729924"/>
                <a:gd name="connsiteY11" fmla="*/ 1473147 h 1489339"/>
                <a:gd name="connsiteX12" fmla="*/ 273808 w 729924"/>
                <a:gd name="connsiteY12" fmla="*/ 1412775 h 1489339"/>
                <a:gd name="connsiteX13" fmla="*/ 327660 w 729924"/>
                <a:gd name="connsiteY13" fmla="*/ 1410032 h 1489339"/>
                <a:gd name="connsiteX14" fmla="*/ 327660 w 729924"/>
                <a:gd name="connsiteY14" fmla="*/ 1199077 h 1489339"/>
                <a:gd name="connsiteX15" fmla="*/ 291409 w 729924"/>
                <a:gd name="connsiteY15" fmla="*/ 1190689 h 1489339"/>
                <a:gd name="connsiteX16" fmla="*/ 0 w 729924"/>
                <a:gd name="connsiteY16" fmla="*/ 370027 h 1489339"/>
                <a:gd name="connsiteX17" fmla="*/ 28681 w 729924"/>
                <a:gd name="connsiteY17" fmla="*/ 43964 h 1489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29924" h="1489339">
                  <a:moveTo>
                    <a:pt x="39077" y="0"/>
                  </a:moveTo>
                  <a:lnTo>
                    <a:pt x="690847" y="0"/>
                  </a:lnTo>
                  <a:lnTo>
                    <a:pt x="701244" y="43964"/>
                  </a:lnTo>
                  <a:cubicBezTo>
                    <a:pt x="719712" y="144183"/>
                    <a:pt x="729924" y="254368"/>
                    <a:pt x="729924" y="370027"/>
                  </a:cubicBezTo>
                  <a:cubicBezTo>
                    <a:pt x="729924" y="774835"/>
                    <a:pt x="604822" y="1112579"/>
                    <a:pt x="438515" y="1190689"/>
                  </a:cubicBezTo>
                  <a:lnTo>
                    <a:pt x="402264" y="1199077"/>
                  </a:lnTo>
                  <a:lnTo>
                    <a:pt x="402264" y="1410032"/>
                  </a:lnTo>
                  <a:lnTo>
                    <a:pt x="456116" y="1412775"/>
                  </a:lnTo>
                  <a:cubicBezTo>
                    <a:pt x="543522" y="1421867"/>
                    <a:pt x="618250" y="1443728"/>
                    <a:pt x="667410" y="1473147"/>
                  </a:cubicBezTo>
                  <a:lnTo>
                    <a:pt x="689148" y="1489339"/>
                  </a:lnTo>
                  <a:lnTo>
                    <a:pt x="40776" y="1489339"/>
                  </a:lnTo>
                  <a:lnTo>
                    <a:pt x="62514" y="1473147"/>
                  </a:lnTo>
                  <a:cubicBezTo>
                    <a:pt x="111674" y="1443728"/>
                    <a:pt x="186403" y="1421867"/>
                    <a:pt x="273808" y="1412775"/>
                  </a:cubicBezTo>
                  <a:lnTo>
                    <a:pt x="327660" y="1410032"/>
                  </a:lnTo>
                  <a:lnTo>
                    <a:pt x="327660" y="1199077"/>
                  </a:lnTo>
                  <a:lnTo>
                    <a:pt x="291409" y="1190689"/>
                  </a:lnTo>
                  <a:cubicBezTo>
                    <a:pt x="125102" y="1112579"/>
                    <a:pt x="0" y="774835"/>
                    <a:pt x="0" y="370027"/>
                  </a:cubicBezTo>
                  <a:cubicBezTo>
                    <a:pt x="0" y="254368"/>
                    <a:pt x="10213" y="144183"/>
                    <a:pt x="28681" y="4396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2D21569A-2BB5-44D1-9155-8B380768FC80}"/>
                </a:ext>
              </a:extLst>
            </p:cNvPr>
            <p:cNvSpPr/>
            <p:nvPr/>
          </p:nvSpPr>
          <p:spPr>
            <a:xfrm>
              <a:off x="8339058" y="2864355"/>
              <a:ext cx="622981" cy="263506"/>
            </a:xfrm>
            <a:custGeom>
              <a:avLst/>
              <a:gdLst>
                <a:gd name="connsiteX0" fmla="*/ 30682 w 622981"/>
                <a:gd name="connsiteY0" fmla="*/ 0 h 263506"/>
                <a:gd name="connsiteX1" fmla="*/ 592298 w 622981"/>
                <a:gd name="connsiteY1" fmla="*/ 0 h 263506"/>
                <a:gd name="connsiteX2" fmla="*/ 601257 w 622981"/>
                <a:gd name="connsiteY2" fmla="*/ 39804 h 263506"/>
                <a:gd name="connsiteX3" fmla="*/ 619581 w 622981"/>
                <a:gd name="connsiteY3" fmla="*/ 182167 h 263506"/>
                <a:gd name="connsiteX4" fmla="*/ 622981 w 622981"/>
                <a:gd name="connsiteY4" fmla="*/ 263506 h 263506"/>
                <a:gd name="connsiteX5" fmla="*/ 0 w 622981"/>
                <a:gd name="connsiteY5" fmla="*/ 263506 h 263506"/>
                <a:gd name="connsiteX6" fmla="*/ 3400 w 622981"/>
                <a:gd name="connsiteY6" fmla="*/ 182167 h 263506"/>
                <a:gd name="connsiteX7" fmla="*/ 21724 w 622981"/>
                <a:gd name="connsiteY7" fmla="*/ 39804 h 263506"/>
                <a:gd name="connsiteX8" fmla="*/ 30682 w 622981"/>
                <a:gd name="connsiteY8" fmla="*/ 0 h 26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2981" h="263506">
                  <a:moveTo>
                    <a:pt x="30682" y="0"/>
                  </a:moveTo>
                  <a:lnTo>
                    <a:pt x="592298" y="0"/>
                  </a:lnTo>
                  <a:lnTo>
                    <a:pt x="601257" y="39804"/>
                  </a:lnTo>
                  <a:cubicBezTo>
                    <a:pt x="609214" y="85172"/>
                    <a:pt x="615392" y="132796"/>
                    <a:pt x="619581" y="182167"/>
                  </a:cubicBezTo>
                  <a:lnTo>
                    <a:pt x="622981" y="263506"/>
                  </a:lnTo>
                  <a:lnTo>
                    <a:pt x="0" y="263506"/>
                  </a:lnTo>
                  <a:lnTo>
                    <a:pt x="3400" y="182167"/>
                  </a:lnTo>
                  <a:cubicBezTo>
                    <a:pt x="7589" y="132796"/>
                    <a:pt x="13768" y="85172"/>
                    <a:pt x="21724" y="39804"/>
                  </a:cubicBezTo>
                  <a:lnTo>
                    <a:pt x="30682" y="0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3704478F-8ACD-4863-B84F-3F3763BC56CE}"/>
                </a:ext>
              </a:extLst>
            </p:cNvPr>
            <p:cNvSpPr/>
            <p:nvPr/>
          </p:nvSpPr>
          <p:spPr>
            <a:xfrm>
              <a:off x="8336067" y="3188246"/>
              <a:ext cx="628960" cy="343255"/>
            </a:xfrm>
            <a:custGeom>
              <a:avLst/>
              <a:gdLst>
                <a:gd name="connsiteX0" fmla="*/ 465 w 628960"/>
                <a:gd name="connsiteY0" fmla="*/ 0 h 343255"/>
                <a:gd name="connsiteX1" fmla="*/ 628495 w 628960"/>
                <a:gd name="connsiteY1" fmla="*/ 0 h 343255"/>
                <a:gd name="connsiteX2" fmla="*/ 628960 w 628960"/>
                <a:gd name="connsiteY2" fmla="*/ 11125 h 343255"/>
                <a:gd name="connsiteX3" fmla="*/ 604247 w 628960"/>
                <a:gd name="connsiteY3" fmla="*/ 306336 h 343255"/>
                <a:gd name="connsiteX4" fmla="*/ 595938 w 628960"/>
                <a:gd name="connsiteY4" fmla="*/ 343255 h 343255"/>
                <a:gd name="connsiteX5" fmla="*/ 33023 w 628960"/>
                <a:gd name="connsiteY5" fmla="*/ 343255 h 343255"/>
                <a:gd name="connsiteX6" fmla="*/ 24713 w 628960"/>
                <a:gd name="connsiteY6" fmla="*/ 306336 h 343255"/>
                <a:gd name="connsiteX7" fmla="*/ 0 w 628960"/>
                <a:gd name="connsiteY7" fmla="*/ 11125 h 343255"/>
                <a:gd name="connsiteX8" fmla="*/ 465 w 628960"/>
                <a:gd name="connsiteY8" fmla="*/ 0 h 34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960" h="343255">
                  <a:moveTo>
                    <a:pt x="465" y="0"/>
                  </a:moveTo>
                  <a:lnTo>
                    <a:pt x="628495" y="0"/>
                  </a:lnTo>
                  <a:lnTo>
                    <a:pt x="628960" y="11125"/>
                  </a:lnTo>
                  <a:cubicBezTo>
                    <a:pt x="628960" y="115841"/>
                    <a:pt x="620160" y="215600"/>
                    <a:pt x="604247" y="306336"/>
                  </a:cubicBezTo>
                  <a:lnTo>
                    <a:pt x="595938" y="343255"/>
                  </a:lnTo>
                  <a:lnTo>
                    <a:pt x="33023" y="343255"/>
                  </a:lnTo>
                  <a:lnTo>
                    <a:pt x="24713" y="306336"/>
                  </a:lnTo>
                  <a:cubicBezTo>
                    <a:pt x="8800" y="215600"/>
                    <a:pt x="0" y="115841"/>
                    <a:pt x="0" y="11125"/>
                  </a:cubicBezTo>
                  <a:lnTo>
                    <a:pt x="465" y="0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E0963668-F049-4911-887C-6CC5E0A83048}"/>
                </a:ext>
              </a:extLst>
            </p:cNvPr>
            <p:cNvSpPr/>
            <p:nvPr/>
          </p:nvSpPr>
          <p:spPr>
            <a:xfrm>
              <a:off x="8382680" y="3591885"/>
              <a:ext cx="535734" cy="365905"/>
            </a:xfrm>
            <a:custGeom>
              <a:avLst/>
              <a:gdLst>
                <a:gd name="connsiteX0" fmla="*/ 0 w 535734"/>
                <a:gd name="connsiteY0" fmla="*/ 0 h 365905"/>
                <a:gd name="connsiteX1" fmla="*/ 535734 w 535734"/>
                <a:gd name="connsiteY1" fmla="*/ 0 h 365905"/>
                <a:gd name="connsiteX2" fmla="*/ 528639 w 535734"/>
                <a:gd name="connsiteY2" fmla="*/ 31525 h 365905"/>
                <a:gd name="connsiteX3" fmla="*/ 267867 w 535734"/>
                <a:gd name="connsiteY3" fmla="*/ 365905 h 365905"/>
                <a:gd name="connsiteX4" fmla="*/ 7095 w 535734"/>
                <a:gd name="connsiteY4" fmla="*/ 31525 h 365905"/>
                <a:gd name="connsiteX5" fmla="*/ 0 w 535734"/>
                <a:gd name="connsiteY5" fmla="*/ 0 h 365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5734" h="365905">
                  <a:moveTo>
                    <a:pt x="0" y="0"/>
                  </a:moveTo>
                  <a:lnTo>
                    <a:pt x="535734" y="0"/>
                  </a:lnTo>
                  <a:lnTo>
                    <a:pt x="528639" y="31525"/>
                  </a:lnTo>
                  <a:cubicBezTo>
                    <a:pt x="472125" y="233266"/>
                    <a:pt x="376419" y="365905"/>
                    <a:pt x="267867" y="365905"/>
                  </a:cubicBezTo>
                  <a:cubicBezTo>
                    <a:pt x="159315" y="365905"/>
                    <a:pt x="63609" y="233266"/>
                    <a:pt x="7095" y="315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7030A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67E44048-B52D-4F39-8CB7-05B1D00DAB48}"/>
              </a:ext>
            </a:extLst>
          </p:cNvPr>
          <p:cNvGrpSpPr/>
          <p:nvPr/>
        </p:nvGrpSpPr>
        <p:grpSpPr>
          <a:xfrm>
            <a:off x="538575" y="5151746"/>
            <a:ext cx="1412793" cy="957398"/>
            <a:chOff x="538575" y="5151746"/>
            <a:chExt cx="1412793" cy="957398"/>
          </a:xfrm>
        </p:grpSpPr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F4788EF-14A8-4650-AF62-29A97903C4F2}"/>
                </a:ext>
              </a:extLst>
            </p:cNvPr>
            <p:cNvSpPr/>
            <p:nvPr/>
          </p:nvSpPr>
          <p:spPr>
            <a:xfrm rot="10800000">
              <a:off x="538575" y="5151746"/>
              <a:ext cx="1412793" cy="957398"/>
            </a:xfrm>
            <a:custGeom>
              <a:avLst/>
              <a:gdLst>
                <a:gd name="connsiteX0" fmla="*/ 1412793 w 1412793"/>
                <a:gd name="connsiteY0" fmla="*/ 957398 h 957398"/>
                <a:gd name="connsiteX1" fmla="*/ 0 w 1412793"/>
                <a:gd name="connsiteY1" fmla="*/ 957398 h 957398"/>
                <a:gd name="connsiteX2" fmla="*/ 259064 w 1412793"/>
                <a:gd name="connsiteY2" fmla="*/ 271157 h 957398"/>
                <a:gd name="connsiteX3" fmla="*/ 264489 w 1412793"/>
                <a:gd name="connsiteY3" fmla="*/ 217336 h 957398"/>
                <a:gd name="connsiteX4" fmla="*/ 531151 w 1412793"/>
                <a:gd name="connsiteY4" fmla="*/ 0 h 957398"/>
                <a:gd name="connsiteX5" fmla="*/ 881637 w 1412793"/>
                <a:gd name="connsiteY5" fmla="*/ 0 h 957398"/>
                <a:gd name="connsiteX6" fmla="*/ 1148299 w 1412793"/>
                <a:gd name="connsiteY6" fmla="*/ 217336 h 957398"/>
                <a:gd name="connsiteX7" fmla="*/ 1153723 w 1412793"/>
                <a:gd name="connsiteY7" fmla="*/ 271139 h 957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12793" h="957398">
                  <a:moveTo>
                    <a:pt x="1412793" y="957398"/>
                  </a:moveTo>
                  <a:lnTo>
                    <a:pt x="0" y="957398"/>
                  </a:lnTo>
                  <a:lnTo>
                    <a:pt x="259064" y="271157"/>
                  </a:lnTo>
                  <a:lnTo>
                    <a:pt x="264489" y="217336"/>
                  </a:lnTo>
                  <a:cubicBezTo>
                    <a:pt x="289870" y="93303"/>
                    <a:pt x="399615" y="0"/>
                    <a:pt x="531151" y="0"/>
                  </a:cubicBezTo>
                  <a:lnTo>
                    <a:pt x="881637" y="0"/>
                  </a:lnTo>
                  <a:cubicBezTo>
                    <a:pt x="1013173" y="0"/>
                    <a:pt x="1122918" y="93303"/>
                    <a:pt x="1148299" y="217336"/>
                  </a:cubicBezTo>
                  <a:lnTo>
                    <a:pt x="1153723" y="271139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1F4E75B6-2F30-4DC5-9228-69914E5989CB}"/>
                </a:ext>
              </a:extLst>
            </p:cNvPr>
            <p:cNvSpPr/>
            <p:nvPr/>
          </p:nvSpPr>
          <p:spPr>
            <a:xfrm rot="10800000">
              <a:off x="600675" y="5199544"/>
              <a:ext cx="1288592" cy="347533"/>
            </a:xfrm>
            <a:custGeom>
              <a:avLst/>
              <a:gdLst>
                <a:gd name="connsiteX0" fmla="*/ 1288592 w 1288592"/>
                <a:gd name="connsiteY0" fmla="*/ 347533 h 347533"/>
                <a:gd name="connsiteX1" fmla="*/ 0 w 1288592"/>
                <a:gd name="connsiteY1" fmla="*/ 347533 h 347533"/>
                <a:gd name="connsiteX2" fmla="*/ 132643 w 1288592"/>
                <a:gd name="connsiteY2" fmla="*/ 0 h 347533"/>
                <a:gd name="connsiteX3" fmla="*/ 1155949 w 1288592"/>
                <a:gd name="connsiteY3" fmla="*/ 0 h 347533"/>
                <a:gd name="connsiteX4" fmla="*/ 1288592 w 1288592"/>
                <a:gd name="connsiteY4" fmla="*/ 347533 h 347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8592" h="347533">
                  <a:moveTo>
                    <a:pt x="1288592" y="347533"/>
                  </a:moveTo>
                  <a:lnTo>
                    <a:pt x="0" y="347533"/>
                  </a:lnTo>
                  <a:lnTo>
                    <a:pt x="132643" y="0"/>
                  </a:lnTo>
                  <a:lnTo>
                    <a:pt x="1155949" y="0"/>
                  </a:lnTo>
                  <a:lnTo>
                    <a:pt x="1288592" y="347533"/>
                  </a:lnTo>
                  <a:close/>
                </a:path>
              </a:pathLst>
            </a:custGeom>
            <a:solidFill>
              <a:srgbClr val="BBE0E3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5695E688-8958-455E-B3E6-837A2A91C98D}"/>
                </a:ext>
              </a:extLst>
            </p:cNvPr>
            <p:cNvSpPr/>
            <p:nvPr/>
          </p:nvSpPr>
          <p:spPr>
            <a:xfrm rot="10800000">
              <a:off x="756365" y="5607460"/>
              <a:ext cx="977212" cy="456478"/>
            </a:xfrm>
            <a:custGeom>
              <a:avLst/>
              <a:gdLst>
                <a:gd name="connsiteX0" fmla="*/ 977212 w 977212"/>
                <a:gd name="connsiteY0" fmla="*/ 456478 h 456478"/>
                <a:gd name="connsiteX1" fmla="*/ 0 w 977212"/>
                <a:gd name="connsiteY1" fmla="*/ 456478 h 456478"/>
                <a:gd name="connsiteX2" fmla="*/ 86945 w 977212"/>
                <a:gd name="connsiteY2" fmla="*/ 228676 h 456478"/>
                <a:gd name="connsiteX3" fmla="*/ 103811 w 977212"/>
                <a:gd name="connsiteY3" fmla="*/ 146047 h 456478"/>
                <a:gd name="connsiteX4" fmla="*/ 326572 w 977212"/>
                <a:gd name="connsiteY4" fmla="*/ 0 h 456478"/>
                <a:gd name="connsiteX5" fmla="*/ 650634 w 977212"/>
                <a:gd name="connsiteY5" fmla="*/ 0 h 456478"/>
                <a:gd name="connsiteX6" fmla="*/ 873395 w 977212"/>
                <a:gd name="connsiteY6" fmla="*/ 146047 h 456478"/>
                <a:gd name="connsiteX7" fmla="*/ 890254 w 977212"/>
                <a:gd name="connsiteY7" fmla="*/ 228643 h 456478"/>
                <a:gd name="connsiteX8" fmla="*/ 977212 w 977212"/>
                <a:gd name="connsiteY8" fmla="*/ 456478 h 456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77212" h="456478">
                  <a:moveTo>
                    <a:pt x="977212" y="456478"/>
                  </a:moveTo>
                  <a:lnTo>
                    <a:pt x="0" y="456478"/>
                  </a:lnTo>
                  <a:lnTo>
                    <a:pt x="86945" y="228676"/>
                  </a:lnTo>
                  <a:lnTo>
                    <a:pt x="103811" y="146047"/>
                  </a:lnTo>
                  <a:cubicBezTo>
                    <a:pt x="140512" y="60221"/>
                    <a:pt x="226432" y="0"/>
                    <a:pt x="326572" y="0"/>
                  </a:cubicBezTo>
                  <a:lnTo>
                    <a:pt x="650634" y="0"/>
                  </a:lnTo>
                  <a:cubicBezTo>
                    <a:pt x="750774" y="0"/>
                    <a:pt x="836694" y="60221"/>
                    <a:pt x="873395" y="146047"/>
                  </a:cubicBezTo>
                  <a:lnTo>
                    <a:pt x="890254" y="228643"/>
                  </a:lnTo>
                  <a:lnTo>
                    <a:pt x="977212" y="456478"/>
                  </a:lnTo>
                  <a:close/>
                </a:path>
              </a:pathLst>
            </a:custGeom>
            <a:solidFill>
              <a:srgbClr val="BBE0E3">
                <a:lumMod val="9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B62D642F-919D-4F12-948A-10522F35251A}"/>
              </a:ext>
            </a:extLst>
          </p:cNvPr>
          <p:cNvGrpSpPr/>
          <p:nvPr/>
        </p:nvGrpSpPr>
        <p:grpSpPr>
          <a:xfrm>
            <a:off x="8036096" y="5010918"/>
            <a:ext cx="1331329" cy="1098226"/>
            <a:chOff x="8036096" y="5010918"/>
            <a:chExt cx="1331329" cy="1098226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5E5D0EE-09F6-4B87-84FB-7C5D3700DAA3}"/>
                </a:ext>
              </a:extLst>
            </p:cNvPr>
            <p:cNvSpPr/>
            <p:nvPr/>
          </p:nvSpPr>
          <p:spPr>
            <a:xfrm>
              <a:off x="8036096" y="5010918"/>
              <a:ext cx="1331329" cy="1098226"/>
            </a:xfrm>
            <a:custGeom>
              <a:avLst/>
              <a:gdLst>
                <a:gd name="connsiteX0" fmla="*/ 1331329 w 1331329"/>
                <a:gd name="connsiteY0" fmla="*/ 0 h 1098226"/>
                <a:gd name="connsiteX1" fmla="*/ 1305424 w 1331329"/>
                <a:gd name="connsiteY1" fmla="*/ 48801 h 1098226"/>
                <a:gd name="connsiteX2" fmla="*/ 1086952 w 1331329"/>
                <a:gd name="connsiteY2" fmla="*/ 665850 h 1098226"/>
                <a:gd name="connsiteX3" fmla="*/ 1007280 w 1331329"/>
                <a:gd name="connsiteY3" fmla="*/ 1016397 h 1098226"/>
                <a:gd name="connsiteX4" fmla="*/ 1004813 w 1331329"/>
                <a:gd name="connsiteY4" fmla="*/ 1031773 h 1098226"/>
                <a:gd name="connsiteX5" fmla="*/ 889770 w 1331329"/>
                <a:gd name="connsiteY5" fmla="*/ 1031773 h 1098226"/>
                <a:gd name="connsiteX6" fmla="*/ 889770 w 1331329"/>
                <a:gd name="connsiteY6" fmla="*/ 1098226 h 1098226"/>
                <a:gd name="connsiteX7" fmla="*/ 441558 w 1331329"/>
                <a:gd name="connsiteY7" fmla="*/ 1098226 h 1098226"/>
                <a:gd name="connsiteX8" fmla="*/ 441558 w 1331329"/>
                <a:gd name="connsiteY8" fmla="*/ 1031773 h 1098226"/>
                <a:gd name="connsiteX9" fmla="*/ 326516 w 1331329"/>
                <a:gd name="connsiteY9" fmla="*/ 1031773 h 1098226"/>
                <a:gd name="connsiteX10" fmla="*/ 324047 w 1331329"/>
                <a:gd name="connsiteY10" fmla="*/ 1016396 h 1098226"/>
                <a:gd name="connsiteX11" fmla="*/ 244376 w 1331329"/>
                <a:gd name="connsiteY11" fmla="*/ 665849 h 1098226"/>
                <a:gd name="connsiteX12" fmla="*/ 25903 w 1331329"/>
                <a:gd name="connsiteY12" fmla="*/ 48800 h 1098226"/>
                <a:gd name="connsiteX13" fmla="*/ 0 w 1331329"/>
                <a:gd name="connsiteY13" fmla="*/ 1 h 1098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31329" h="1098226">
                  <a:moveTo>
                    <a:pt x="1331329" y="0"/>
                  </a:moveTo>
                  <a:lnTo>
                    <a:pt x="1305424" y="48801"/>
                  </a:lnTo>
                  <a:cubicBezTo>
                    <a:pt x="1231570" y="201910"/>
                    <a:pt x="1152910" y="419691"/>
                    <a:pt x="1086952" y="665850"/>
                  </a:cubicBezTo>
                  <a:cubicBezTo>
                    <a:pt x="1053974" y="788931"/>
                    <a:pt x="1027292" y="907454"/>
                    <a:pt x="1007280" y="1016397"/>
                  </a:cubicBezTo>
                  <a:lnTo>
                    <a:pt x="1004813" y="1031773"/>
                  </a:lnTo>
                  <a:lnTo>
                    <a:pt x="889770" y="1031773"/>
                  </a:lnTo>
                  <a:lnTo>
                    <a:pt x="889770" y="1098226"/>
                  </a:lnTo>
                  <a:lnTo>
                    <a:pt x="441558" y="1098226"/>
                  </a:lnTo>
                  <a:lnTo>
                    <a:pt x="441558" y="1031773"/>
                  </a:lnTo>
                  <a:lnTo>
                    <a:pt x="326516" y="1031773"/>
                  </a:lnTo>
                  <a:lnTo>
                    <a:pt x="324047" y="1016396"/>
                  </a:lnTo>
                  <a:cubicBezTo>
                    <a:pt x="304036" y="907451"/>
                    <a:pt x="277355" y="788929"/>
                    <a:pt x="244376" y="665849"/>
                  </a:cubicBezTo>
                  <a:cubicBezTo>
                    <a:pt x="178418" y="419690"/>
                    <a:pt x="99758" y="201909"/>
                    <a:pt x="25903" y="48800"/>
                  </a:cubicBezTo>
                  <a:lnTo>
                    <a:pt x="0" y="1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A7589625-6F9B-46DD-A6C7-FABFB5B23995}"/>
                </a:ext>
              </a:extLst>
            </p:cNvPr>
            <p:cNvSpPr/>
            <p:nvPr/>
          </p:nvSpPr>
          <p:spPr>
            <a:xfrm>
              <a:off x="8134136" y="5069434"/>
              <a:ext cx="1135250" cy="222835"/>
            </a:xfrm>
            <a:custGeom>
              <a:avLst/>
              <a:gdLst>
                <a:gd name="connsiteX0" fmla="*/ 1135250 w 1135250"/>
                <a:gd name="connsiteY0" fmla="*/ 0 h 222835"/>
                <a:gd name="connsiteX1" fmla="*/ 1113160 w 1135250"/>
                <a:gd name="connsiteY1" fmla="*/ 43266 h 222835"/>
                <a:gd name="connsiteX2" fmla="*/ 1065393 w 1135250"/>
                <a:gd name="connsiteY2" fmla="*/ 155321 h 222835"/>
                <a:gd name="connsiteX3" fmla="*/ 1040617 w 1135250"/>
                <a:gd name="connsiteY3" fmla="*/ 222835 h 222835"/>
                <a:gd name="connsiteX4" fmla="*/ 94633 w 1135250"/>
                <a:gd name="connsiteY4" fmla="*/ 222835 h 222835"/>
                <a:gd name="connsiteX5" fmla="*/ 69856 w 1135250"/>
                <a:gd name="connsiteY5" fmla="*/ 155320 h 222835"/>
                <a:gd name="connsiteX6" fmla="*/ 22088 w 1135250"/>
                <a:gd name="connsiteY6" fmla="*/ 43265 h 222835"/>
                <a:gd name="connsiteX7" fmla="*/ 0 w 1135250"/>
                <a:gd name="connsiteY7" fmla="*/ 1 h 222835"/>
                <a:gd name="connsiteX8" fmla="*/ 1135250 w 1135250"/>
                <a:gd name="connsiteY8" fmla="*/ 0 h 222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35250" h="222835">
                  <a:moveTo>
                    <a:pt x="1135250" y="0"/>
                  </a:moveTo>
                  <a:lnTo>
                    <a:pt x="1113160" y="43266"/>
                  </a:lnTo>
                  <a:cubicBezTo>
                    <a:pt x="1097416" y="77202"/>
                    <a:pt x="1081416" y="114721"/>
                    <a:pt x="1065393" y="155321"/>
                  </a:cubicBezTo>
                  <a:lnTo>
                    <a:pt x="1040617" y="222835"/>
                  </a:lnTo>
                  <a:lnTo>
                    <a:pt x="94633" y="222835"/>
                  </a:lnTo>
                  <a:lnTo>
                    <a:pt x="69856" y="155320"/>
                  </a:lnTo>
                  <a:cubicBezTo>
                    <a:pt x="53833" y="114720"/>
                    <a:pt x="37833" y="77201"/>
                    <a:pt x="22088" y="43265"/>
                  </a:cubicBezTo>
                  <a:lnTo>
                    <a:pt x="0" y="1"/>
                  </a:lnTo>
                  <a:lnTo>
                    <a:pt x="113525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21E82619-9E3A-4EA9-9BE2-595FC193CC3B}"/>
                </a:ext>
              </a:extLst>
            </p:cNvPr>
            <p:cNvSpPr/>
            <p:nvPr/>
          </p:nvSpPr>
          <p:spPr>
            <a:xfrm>
              <a:off x="8250930" y="5352653"/>
              <a:ext cx="901665" cy="272991"/>
            </a:xfrm>
            <a:custGeom>
              <a:avLst/>
              <a:gdLst>
                <a:gd name="connsiteX0" fmla="*/ 0 w 901665"/>
                <a:gd name="connsiteY0" fmla="*/ 0 h 272991"/>
                <a:gd name="connsiteX1" fmla="*/ 901665 w 901665"/>
                <a:gd name="connsiteY1" fmla="*/ 0 h 272991"/>
                <a:gd name="connsiteX2" fmla="*/ 900695 w 901665"/>
                <a:gd name="connsiteY2" fmla="*/ 2642 h 272991"/>
                <a:gd name="connsiteX3" fmla="*/ 854053 w 901665"/>
                <a:gd name="connsiteY3" fmla="*/ 148649 h 272991"/>
                <a:gd name="connsiteX4" fmla="*/ 819541 w 901665"/>
                <a:gd name="connsiteY4" fmla="*/ 272991 h 272991"/>
                <a:gd name="connsiteX5" fmla="*/ 82122 w 901665"/>
                <a:gd name="connsiteY5" fmla="*/ 272991 h 272991"/>
                <a:gd name="connsiteX6" fmla="*/ 47611 w 901665"/>
                <a:gd name="connsiteY6" fmla="*/ 148648 h 272991"/>
                <a:gd name="connsiteX7" fmla="*/ 969 w 901665"/>
                <a:gd name="connsiteY7" fmla="*/ 2641 h 272991"/>
                <a:gd name="connsiteX8" fmla="*/ 0 w 901665"/>
                <a:gd name="connsiteY8" fmla="*/ 0 h 272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665" h="272991">
                  <a:moveTo>
                    <a:pt x="0" y="0"/>
                  </a:moveTo>
                  <a:lnTo>
                    <a:pt x="901665" y="0"/>
                  </a:lnTo>
                  <a:lnTo>
                    <a:pt x="900695" y="2642"/>
                  </a:lnTo>
                  <a:cubicBezTo>
                    <a:pt x="884859" y="48901"/>
                    <a:pt x="869234" y="97738"/>
                    <a:pt x="854053" y="148649"/>
                  </a:cubicBezTo>
                  <a:lnTo>
                    <a:pt x="819541" y="272991"/>
                  </a:lnTo>
                  <a:lnTo>
                    <a:pt x="82122" y="272991"/>
                  </a:lnTo>
                  <a:lnTo>
                    <a:pt x="47611" y="148648"/>
                  </a:lnTo>
                  <a:cubicBezTo>
                    <a:pt x="32430" y="97737"/>
                    <a:pt x="16805" y="48900"/>
                    <a:pt x="969" y="264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5A7DF919-73C4-4697-931B-8484644E1B93}"/>
                </a:ext>
              </a:extLst>
            </p:cNvPr>
            <p:cNvSpPr/>
            <p:nvPr/>
          </p:nvSpPr>
          <p:spPr>
            <a:xfrm>
              <a:off x="8348775" y="5686027"/>
              <a:ext cx="705973" cy="298152"/>
            </a:xfrm>
            <a:custGeom>
              <a:avLst/>
              <a:gdLst>
                <a:gd name="connsiteX0" fmla="*/ 0 w 705973"/>
                <a:gd name="connsiteY0" fmla="*/ 0 h 298152"/>
                <a:gd name="connsiteX1" fmla="*/ 705973 w 705973"/>
                <a:gd name="connsiteY1" fmla="*/ 0 h 298152"/>
                <a:gd name="connsiteX2" fmla="*/ 674112 w 705973"/>
                <a:gd name="connsiteY2" fmla="*/ 133827 h 298152"/>
                <a:gd name="connsiteX3" fmla="*/ 644289 w 705973"/>
                <a:gd name="connsiteY3" fmla="*/ 284520 h 298152"/>
                <a:gd name="connsiteX4" fmla="*/ 642186 w 705973"/>
                <a:gd name="connsiteY4" fmla="*/ 298152 h 298152"/>
                <a:gd name="connsiteX5" fmla="*/ 63788 w 705973"/>
                <a:gd name="connsiteY5" fmla="*/ 298152 h 298152"/>
                <a:gd name="connsiteX6" fmla="*/ 61683 w 705973"/>
                <a:gd name="connsiteY6" fmla="*/ 284519 h 298152"/>
                <a:gd name="connsiteX7" fmla="*/ 31861 w 705973"/>
                <a:gd name="connsiteY7" fmla="*/ 133825 h 298152"/>
                <a:gd name="connsiteX8" fmla="*/ 0 w 705973"/>
                <a:gd name="connsiteY8" fmla="*/ 0 h 298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05973" h="298152">
                  <a:moveTo>
                    <a:pt x="0" y="0"/>
                  </a:moveTo>
                  <a:lnTo>
                    <a:pt x="705973" y="0"/>
                  </a:lnTo>
                  <a:lnTo>
                    <a:pt x="674112" y="133827"/>
                  </a:lnTo>
                  <a:cubicBezTo>
                    <a:pt x="662776" y="185811"/>
                    <a:pt x="652822" y="236227"/>
                    <a:pt x="644289" y="284520"/>
                  </a:cubicBezTo>
                  <a:lnTo>
                    <a:pt x="642186" y="298152"/>
                  </a:lnTo>
                  <a:lnTo>
                    <a:pt x="63788" y="298152"/>
                  </a:lnTo>
                  <a:lnTo>
                    <a:pt x="61683" y="284519"/>
                  </a:lnTo>
                  <a:cubicBezTo>
                    <a:pt x="53151" y="236225"/>
                    <a:pt x="43197" y="185808"/>
                    <a:pt x="31861" y="13382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DFAC08B3-A5FF-4E1D-8C61-A9B938DC7D73}"/>
              </a:ext>
            </a:extLst>
          </p:cNvPr>
          <p:cNvGrpSpPr/>
          <p:nvPr/>
        </p:nvGrpSpPr>
        <p:grpSpPr>
          <a:xfrm>
            <a:off x="6176095" y="1345722"/>
            <a:ext cx="1405692" cy="783062"/>
            <a:chOff x="6176095" y="1345722"/>
            <a:chExt cx="1405692" cy="783062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4841ED50-D7AD-440E-B70F-29C6872EB09F}"/>
                </a:ext>
              </a:extLst>
            </p:cNvPr>
            <p:cNvSpPr/>
            <p:nvPr/>
          </p:nvSpPr>
          <p:spPr>
            <a:xfrm rot="10800000">
              <a:off x="6176095" y="1345722"/>
              <a:ext cx="1405692" cy="783062"/>
            </a:xfrm>
            <a:custGeom>
              <a:avLst/>
              <a:gdLst>
                <a:gd name="connsiteX0" fmla="*/ 311325 w 1852156"/>
                <a:gd name="connsiteY0" fmla="*/ 857767 h 1031773"/>
                <a:gd name="connsiteX1" fmla="*/ 352425 w 1852156"/>
                <a:gd name="connsiteY1" fmla="*/ 856250 h 1031773"/>
                <a:gd name="connsiteX2" fmla="*/ 408805 w 1852156"/>
                <a:gd name="connsiteY2" fmla="*/ 762971 h 1031773"/>
                <a:gd name="connsiteX3" fmla="*/ 488163 w 1852156"/>
                <a:gd name="connsiteY3" fmla="*/ 606956 h 1031773"/>
                <a:gd name="connsiteX4" fmla="*/ 521623 w 1852156"/>
                <a:gd name="connsiteY4" fmla="*/ 528664 h 1031773"/>
                <a:gd name="connsiteX5" fmla="*/ 519416 w 1852156"/>
                <a:gd name="connsiteY5" fmla="*/ 522327 h 1031773"/>
                <a:gd name="connsiteX6" fmla="*/ 382141 w 1852156"/>
                <a:gd name="connsiteY6" fmla="*/ 417617 h 1031773"/>
                <a:gd name="connsiteX7" fmla="*/ 106008 w 1852156"/>
                <a:gd name="connsiteY7" fmla="*/ 575546 h 1031773"/>
                <a:gd name="connsiteX8" fmla="*/ 266182 w 1852156"/>
                <a:gd name="connsiteY8" fmla="*/ 850383 h 1031773"/>
                <a:gd name="connsiteX9" fmla="*/ 311325 w 1852156"/>
                <a:gd name="connsiteY9" fmla="*/ 857767 h 1031773"/>
                <a:gd name="connsiteX10" fmla="*/ 1852156 w 1852156"/>
                <a:gd name="connsiteY10" fmla="*/ 1031773 h 1031773"/>
                <a:gd name="connsiteX11" fmla="*/ 226304 w 1852156"/>
                <a:gd name="connsiteY11" fmla="*/ 1031773 h 1031773"/>
                <a:gd name="connsiteX12" fmla="*/ 244810 w 1852156"/>
                <a:gd name="connsiteY12" fmla="*/ 1010519 h 1031773"/>
                <a:gd name="connsiteX13" fmla="*/ 287018 w 1852156"/>
                <a:gd name="connsiteY13" fmla="*/ 952948 h 1031773"/>
                <a:gd name="connsiteX14" fmla="*/ 240725 w 1852156"/>
                <a:gd name="connsiteY14" fmla="*/ 945388 h 1031773"/>
                <a:gd name="connsiteX15" fmla="*/ 11004 w 1852156"/>
                <a:gd name="connsiteY15" fmla="*/ 550090 h 1031773"/>
                <a:gd name="connsiteX16" fmla="*/ 407597 w 1852156"/>
                <a:gd name="connsiteY16" fmla="*/ 322613 h 1031773"/>
                <a:gd name="connsiteX17" fmla="*/ 522935 w 1852156"/>
                <a:gd name="connsiteY17" fmla="*/ 379745 h 1031773"/>
                <a:gd name="connsiteX18" fmla="*/ 566638 w 1852156"/>
                <a:gd name="connsiteY18" fmla="*/ 421009 h 1031773"/>
                <a:gd name="connsiteX19" fmla="*/ 617001 w 1852156"/>
                <a:gd name="connsiteY19" fmla="*/ 279588 h 1031773"/>
                <a:gd name="connsiteX20" fmla="*/ 659186 w 1852156"/>
                <a:gd name="connsiteY20" fmla="*/ 133146 h 1031773"/>
                <a:gd name="connsiteX21" fmla="*/ 687741 w 1852156"/>
                <a:gd name="connsiteY21" fmla="*/ 0 h 1031773"/>
                <a:gd name="connsiteX22" fmla="*/ 1390719 w 1852156"/>
                <a:gd name="connsiteY22" fmla="*/ 0 h 1031773"/>
                <a:gd name="connsiteX23" fmla="*/ 1419276 w 1852156"/>
                <a:gd name="connsiteY23" fmla="*/ 133147 h 1031773"/>
                <a:gd name="connsiteX24" fmla="*/ 1516793 w 1852156"/>
                <a:gd name="connsiteY24" fmla="*/ 434965 h 1031773"/>
                <a:gd name="connsiteX25" fmla="*/ 1833651 w 1852156"/>
                <a:gd name="connsiteY25" fmla="*/ 1010520 h 1031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852156" h="1031773">
                  <a:moveTo>
                    <a:pt x="311325" y="857767"/>
                  </a:moveTo>
                  <a:lnTo>
                    <a:pt x="352425" y="856250"/>
                  </a:lnTo>
                  <a:lnTo>
                    <a:pt x="408805" y="762971"/>
                  </a:lnTo>
                  <a:cubicBezTo>
                    <a:pt x="435893" y="714089"/>
                    <a:pt x="462516" y="661854"/>
                    <a:pt x="488163" y="606956"/>
                  </a:cubicBezTo>
                  <a:lnTo>
                    <a:pt x="521623" y="528664"/>
                  </a:lnTo>
                  <a:lnTo>
                    <a:pt x="519416" y="522327"/>
                  </a:lnTo>
                  <a:cubicBezTo>
                    <a:pt x="490430" y="472592"/>
                    <a:pt x="442382" y="433759"/>
                    <a:pt x="382141" y="417617"/>
                  </a:cubicBezTo>
                  <a:cubicBezTo>
                    <a:pt x="261659" y="385334"/>
                    <a:pt x="138030" y="456041"/>
                    <a:pt x="106008" y="575546"/>
                  </a:cubicBezTo>
                  <a:cubicBezTo>
                    <a:pt x="73987" y="695052"/>
                    <a:pt x="145699" y="818100"/>
                    <a:pt x="266182" y="850383"/>
                  </a:cubicBezTo>
                  <a:cubicBezTo>
                    <a:pt x="281242" y="854418"/>
                    <a:pt x="296351" y="856844"/>
                    <a:pt x="311325" y="857767"/>
                  </a:cubicBezTo>
                  <a:close/>
                  <a:moveTo>
                    <a:pt x="1852156" y="1031773"/>
                  </a:moveTo>
                  <a:lnTo>
                    <a:pt x="226304" y="1031773"/>
                  </a:lnTo>
                  <a:lnTo>
                    <a:pt x="244810" y="1010519"/>
                  </a:lnTo>
                  <a:lnTo>
                    <a:pt x="287018" y="952948"/>
                  </a:lnTo>
                  <a:lnTo>
                    <a:pt x="240725" y="945388"/>
                  </a:lnTo>
                  <a:cubicBezTo>
                    <a:pt x="67773" y="899045"/>
                    <a:pt x="-35076" y="722064"/>
                    <a:pt x="11004" y="550090"/>
                  </a:cubicBezTo>
                  <a:cubicBezTo>
                    <a:pt x="57084" y="378115"/>
                    <a:pt x="234645" y="276270"/>
                    <a:pt x="407597" y="322613"/>
                  </a:cubicBezTo>
                  <a:cubicBezTo>
                    <a:pt x="450835" y="334198"/>
                    <a:pt x="489692" y="353949"/>
                    <a:pt x="522935" y="379745"/>
                  </a:cubicBezTo>
                  <a:lnTo>
                    <a:pt x="566638" y="421009"/>
                  </a:lnTo>
                  <a:lnTo>
                    <a:pt x="617001" y="279588"/>
                  </a:lnTo>
                  <a:cubicBezTo>
                    <a:pt x="633268" y="229104"/>
                    <a:pt x="647343" y="180109"/>
                    <a:pt x="659186" y="133146"/>
                  </a:cubicBezTo>
                  <a:lnTo>
                    <a:pt x="687741" y="0"/>
                  </a:lnTo>
                  <a:lnTo>
                    <a:pt x="1390719" y="0"/>
                  </a:lnTo>
                  <a:lnTo>
                    <a:pt x="1419276" y="133147"/>
                  </a:lnTo>
                  <a:cubicBezTo>
                    <a:pt x="1442961" y="227073"/>
                    <a:pt x="1475576" y="329127"/>
                    <a:pt x="1516793" y="434965"/>
                  </a:cubicBezTo>
                  <a:cubicBezTo>
                    <a:pt x="1609532" y="673100"/>
                    <a:pt x="1726068" y="879664"/>
                    <a:pt x="1833651" y="101052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3A0AE02A-BBCA-4946-8A50-317EF7A6D2DE}"/>
                </a:ext>
              </a:extLst>
            </p:cNvPr>
            <p:cNvSpPr/>
            <p:nvPr/>
          </p:nvSpPr>
          <p:spPr>
            <a:xfrm rot="10800000">
              <a:off x="6261298" y="1384914"/>
              <a:ext cx="1063532" cy="275963"/>
            </a:xfrm>
            <a:custGeom>
              <a:avLst/>
              <a:gdLst>
                <a:gd name="connsiteX0" fmla="*/ 1063532 w 1063532"/>
                <a:gd name="connsiteY0" fmla="*/ 275963 h 275963"/>
                <a:gd name="connsiteX1" fmla="*/ 0 w 1063532"/>
                <a:gd name="connsiteY1" fmla="*/ 275963 h 275963"/>
                <a:gd name="connsiteX2" fmla="*/ 12105 w 1063532"/>
                <a:gd name="connsiteY2" fmla="*/ 261447 h 275963"/>
                <a:gd name="connsiteX3" fmla="*/ 119381 w 1063532"/>
                <a:gd name="connsiteY3" fmla="*/ 92377 h 275963"/>
                <a:gd name="connsiteX4" fmla="*/ 164385 w 1063532"/>
                <a:gd name="connsiteY4" fmla="*/ 0 h 275963"/>
                <a:gd name="connsiteX5" fmla="*/ 899147 w 1063532"/>
                <a:gd name="connsiteY5" fmla="*/ 0 h 275963"/>
                <a:gd name="connsiteX6" fmla="*/ 944151 w 1063532"/>
                <a:gd name="connsiteY6" fmla="*/ 92378 h 275963"/>
                <a:gd name="connsiteX7" fmla="*/ 1051427 w 1063532"/>
                <a:gd name="connsiteY7" fmla="*/ 261447 h 275963"/>
                <a:gd name="connsiteX8" fmla="*/ 1063532 w 1063532"/>
                <a:gd name="connsiteY8" fmla="*/ 275963 h 275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3532" h="275963">
                  <a:moveTo>
                    <a:pt x="1063532" y="275963"/>
                  </a:moveTo>
                  <a:lnTo>
                    <a:pt x="0" y="275963"/>
                  </a:lnTo>
                  <a:lnTo>
                    <a:pt x="12105" y="261447"/>
                  </a:lnTo>
                  <a:cubicBezTo>
                    <a:pt x="47293" y="216761"/>
                    <a:pt x="83944" y="159149"/>
                    <a:pt x="119381" y="92377"/>
                  </a:cubicBezTo>
                  <a:lnTo>
                    <a:pt x="164385" y="0"/>
                  </a:lnTo>
                  <a:lnTo>
                    <a:pt x="899147" y="0"/>
                  </a:lnTo>
                  <a:lnTo>
                    <a:pt x="944151" y="92378"/>
                  </a:lnTo>
                  <a:cubicBezTo>
                    <a:pt x="979589" y="159149"/>
                    <a:pt x="1016240" y="216762"/>
                    <a:pt x="1051427" y="261447"/>
                  </a:cubicBezTo>
                  <a:lnTo>
                    <a:pt x="1063532" y="275963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B02BABC0-CB40-4643-A8DE-F1F907E06935}"/>
                </a:ext>
              </a:extLst>
            </p:cNvPr>
            <p:cNvSpPr/>
            <p:nvPr/>
          </p:nvSpPr>
          <p:spPr>
            <a:xfrm rot="10800000">
              <a:off x="6451504" y="1721260"/>
              <a:ext cx="683120" cy="368330"/>
            </a:xfrm>
            <a:custGeom>
              <a:avLst/>
              <a:gdLst>
                <a:gd name="connsiteX0" fmla="*/ 683120 w 683120"/>
                <a:gd name="connsiteY0" fmla="*/ 368330 h 368330"/>
                <a:gd name="connsiteX1" fmla="*/ 0 w 683120"/>
                <a:gd name="connsiteY1" fmla="*/ 368330 h 368330"/>
                <a:gd name="connsiteX2" fmla="*/ 29168 w 683120"/>
                <a:gd name="connsiteY2" fmla="*/ 297070 h 368330"/>
                <a:gd name="connsiteX3" fmla="*/ 92958 w 683120"/>
                <a:gd name="connsiteY3" fmla="*/ 90936 h 368330"/>
                <a:gd name="connsiteX4" fmla="*/ 111637 w 683120"/>
                <a:gd name="connsiteY4" fmla="*/ 0 h 368330"/>
                <a:gd name="connsiteX5" fmla="*/ 571482 w 683120"/>
                <a:gd name="connsiteY5" fmla="*/ 0 h 368330"/>
                <a:gd name="connsiteX6" fmla="*/ 590162 w 683120"/>
                <a:gd name="connsiteY6" fmla="*/ 90936 h 368330"/>
                <a:gd name="connsiteX7" fmla="*/ 653952 w 683120"/>
                <a:gd name="connsiteY7" fmla="*/ 297071 h 368330"/>
                <a:gd name="connsiteX8" fmla="*/ 683120 w 683120"/>
                <a:gd name="connsiteY8" fmla="*/ 368330 h 36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83120" h="368330">
                  <a:moveTo>
                    <a:pt x="683120" y="368330"/>
                  </a:moveTo>
                  <a:lnTo>
                    <a:pt x="0" y="368330"/>
                  </a:lnTo>
                  <a:lnTo>
                    <a:pt x="29168" y="297070"/>
                  </a:lnTo>
                  <a:cubicBezTo>
                    <a:pt x="56129" y="224785"/>
                    <a:pt x="77464" y="155085"/>
                    <a:pt x="92958" y="90936"/>
                  </a:cubicBezTo>
                  <a:lnTo>
                    <a:pt x="111637" y="0"/>
                  </a:lnTo>
                  <a:lnTo>
                    <a:pt x="571482" y="0"/>
                  </a:lnTo>
                  <a:lnTo>
                    <a:pt x="590162" y="90936"/>
                  </a:lnTo>
                  <a:cubicBezTo>
                    <a:pt x="605656" y="155085"/>
                    <a:pt x="626990" y="224786"/>
                    <a:pt x="653952" y="297071"/>
                  </a:cubicBezTo>
                  <a:lnTo>
                    <a:pt x="683120" y="368330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B6AE2CD1-1CCB-4AD8-982E-DB98948526CC}"/>
              </a:ext>
            </a:extLst>
          </p:cNvPr>
          <p:cNvGrpSpPr/>
          <p:nvPr/>
        </p:nvGrpSpPr>
        <p:grpSpPr>
          <a:xfrm>
            <a:off x="4247239" y="5102197"/>
            <a:ext cx="1411522" cy="923413"/>
            <a:chOff x="4247239" y="5102197"/>
            <a:chExt cx="1411522" cy="923413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06C4D6EA-B807-44F6-9884-44440A3B12A0}"/>
                </a:ext>
              </a:extLst>
            </p:cNvPr>
            <p:cNvSpPr/>
            <p:nvPr/>
          </p:nvSpPr>
          <p:spPr>
            <a:xfrm>
              <a:off x="4247239" y="5102197"/>
              <a:ext cx="1411522" cy="923413"/>
            </a:xfrm>
            <a:custGeom>
              <a:avLst/>
              <a:gdLst>
                <a:gd name="connsiteX0" fmla="*/ 56863 w 1411522"/>
                <a:gd name="connsiteY0" fmla="*/ 0 h 923413"/>
                <a:gd name="connsiteX1" fmla="*/ 1354660 w 1411522"/>
                <a:gd name="connsiteY1" fmla="*/ 0 h 923413"/>
                <a:gd name="connsiteX2" fmla="*/ 1356060 w 1411522"/>
                <a:gd name="connsiteY2" fmla="*/ 2304 h 923413"/>
                <a:gd name="connsiteX3" fmla="*/ 1411522 w 1411522"/>
                <a:gd name="connsiteY3" fmla="*/ 247555 h 923413"/>
                <a:gd name="connsiteX4" fmla="*/ 980475 w 1411522"/>
                <a:gd name="connsiteY4" fmla="*/ 828111 h 923413"/>
                <a:gd name="connsiteX5" fmla="*/ 929867 w 1411522"/>
                <a:gd name="connsiteY5" fmla="*/ 842136 h 923413"/>
                <a:gd name="connsiteX6" fmla="*/ 929867 w 1411522"/>
                <a:gd name="connsiteY6" fmla="*/ 923413 h 923413"/>
                <a:gd name="connsiteX7" fmla="*/ 481655 w 1411522"/>
                <a:gd name="connsiteY7" fmla="*/ 923413 h 923413"/>
                <a:gd name="connsiteX8" fmla="*/ 481655 w 1411522"/>
                <a:gd name="connsiteY8" fmla="*/ 842136 h 923413"/>
                <a:gd name="connsiteX9" fmla="*/ 431047 w 1411522"/>
                <a:gd name="connsiteY9" fmla="*/ 828111 h 923413"/>
                <a:gd name="connsiteX10" fmla="*/ 0 w 1411522"/>
                <a:gd name="connsiteY10" fmla="*/ 247555 h 923413"/>
                <a:gd name="connsiteX11" fmla="*/ 55463 w 1411522"/>
                <a:gd name="connsiteY11" fmla="*/ 2304 h 92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1522" h="923413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08538"/>
                    <a:pt x="1233784" y="732461"/>
                    <a:pt x="980475" y="828111"/>
                  </a:cubicBezTo>
                  <a:lnTo>
                    <a:pt x="929867" y="842136"/>
                  </a:lnTo>
                  <a:lnTo>
                    <a:pt x="929867" y="923413"/>
                  </a:lnTo>
                  <a:lnTo>
                    <a:pt x="481655" y="923413"/>
                  </a:lnTo>
                  <a:lnTo>
                    <a:pt x="481655" y="842136"/>
                  </a:lnTo>
                  <a:lnTo>
                    <a:pt x="431047" y="828111"/>
                  </a:lnTo>
                  <a:cubicBezTo>
                    <a:pt x="177739" y="732461"/>
                    <a:pt x="0" y="508538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AA00E70-6C62-4663-87A1-7A57D7AF1FD6}"/>
                </a:ext>
              </a:extLst>
            </p:cNvPr>
            <p:cNvSpPr/>
            <p:nvPr/>
          </p:nvSpPr>
          <p:spPr>
            <a:xfrm>
              <a:off x="4323046" y="5161497"/>
              <a:ext cx="1259911" cy="185475"/>
            </a:xfrm>
            <a:custGeom>
              <a:avLst/>
              <a:gdLst>
                <a:gd name="connsiteX0" fmla="*/ 47331 w 1259911"/>
                <a:gd name="connsiteY0" fmla="*/ 0 h 185475"/>
                <a:gd name="connsiteX1" fmla="*/ 1212581 w 1259911"/>
                <a:gd name="connsiteY1" fmla="*/ 0 h 185475"/>
                <a:gd name="connsiteX2" fmla="*/ 1213838 w 1259911"/>
                <a:gd name="connsiteY2" fmla="*/ 2027 h 185475"/>
                <a:gd name="connsiteX3" fmla="*/ 1250761 w 1259911"/>
                <a:gd name="connsiteY3" fmla="*/ 106080 h 185475"/>
                <a:gd name="connsiteX4" fmla="*/ 1259911 w 1259911"/>
                <a:gd name="connsiteY4" fmla="*/ 185475 h 185475"/>
                <a:gd name="connsiteX5" fmla="*/ 0 w 1259911"/>
                <a:gd name="connsiteY5" fmla="*/ 185475 h 185475"/>
                <a:gd name="connsiteX6" fmla="*/ 9149 w 1259911"/>
                <a:gd name="connsiteY6" fmla="*/ 106080 h 185475"/>
                <a:gd name="connsiteX7" fmla="*/ 46074 w 1259911"/>
                <a:gd name="connsiteY7" fmla="*/ 2027 h 185475"/>
                <a:gd name="connsiteX8" fmla="*/ 47331 w 1259911"/>
                <a:gd name="connsiteY8" fmla="*/ 0 h 18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9911" h="185475">
                  <a:moveTo>
                    <a:pt x="47331" y="0"/>
                  </a:moveTo>
                  <a:lnTo>
                    <a:pt x="1212581" y="0"/>
                  </a:lnTo>
                  <a:lnTo>
                    <a:pt x="1213838" y="2027"/>
                  </a:lnTo>
                  <a:cubicBezTo>
                    <a:pt x="1229871" y="35187"/>
                    <a:pt x="1242320" y="69995"/>
                    <a:pt x="1250761" y="106080"/>
                  </a:cubicBezTo>
                  <a:lnTo>
                    <a:pt x="1259911" y="185475"/>
                  </a:lnTo>
                  <a:lnTo>
                    <a:pt x="0" y="185475"/>
                  </a:lnTo>
                  <a:lnTo>
                    <a:pt x="9149" y="106080"/>
                  </a:lnTo>
                  <a:cubicBezTo>
                    <a:pt x="17591" y="69995"/>
                    <a:pt x="30041" y="35187"/>
                    <a:pt x="46074" y="2027"/>
                  </a:cubicBezTo>
                  <a:lnTo>
                    <a:pt x="47331" y="0"/>
                  </a:lnTo>
                  <a:close/>
                </a:path>
              </a:pathLst>
            </a:custGeom>
            <a:solidFill>
              <a:srgbClr val="99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22C075D6-3B5F-432C-8BAD-28067C57E673}"/>
                </a:ext>
              </a:extLst>
            </p:cNvPr>
            <p:cNvSpPr/>
            <p:nvPr/>
          </p:nvSpPr>
          <p:spPr>
            <a:xfrm>
              <a:off x="4322554" y="5407356"/>
              <a:ext cx="1260892" cy="234891"/>
            </a:xfrm>
            <a:custGeom>
              <a:avLst/>
              <a:gdLst>
                <a:gd name="connsiteX0" fmla="*/ 0 w 1260892"/>
                <a:gd name="connsiteY0" fmla="*/ 0 h 234891"/>
                <a:gd name="connsiteX1" fmla="*/ 1260892 w 1260892"/>
                <a:gd name="connsiteY1" fmla="*/ 0 h 234891"/>
                <a:gd name="connsiteX2" fmla="*/ 1251252 w 1260892"/>
                <a:gd name="connsiteY2" fmla="*/ 83653 h 234891"/>
                <a:gd name="connsiteX3" fmla="*/ 1214328 w 1260892"/>
                <a:gd name="connsiteY3" fmla="*/ 187707 h 234891"/>
                <a:gd name="connsiteX4" fmla="*/ 1185051 w 1260892"/>
                <a:gd name="connsiteY4" fmla="*/ 234891 h 234891"/>
                <a:gd name="connsiteX5" fmla="*/ 75841 w 1260892"/>
                <a:gd name="connsiteY5" fmla="*/ 234891 h 234891"/>
                <a:gd name="connsiteX6" fmla="*/ 46564 w 1260892"/>
                <a:gd name="connsiteY6" fmla="*/ 187707 h 234891"/>
                <a:gd name="connsiteX7" fmla="*/ 9640 w 1260892"/>
                <a:gd name="connsiteY7" fmla="*/ 83653 h 234891"/>
                <a:gd name="connsiteX8" fmla="*/ 0 w 1260892"/>
                <a:gd name="connsiteY8" fmla="*/ 0 h 2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60892" h="234891">
                  <a:moveTo>
                    <a:pt x="0" y="0"/>
                  </a:moveTo>
                  <a:lnTo>
                    <a:pt x="1260892" y="0"/>
                  </a:lnTo>
                  <a:lnTo>
                    <a:pt x="1251252" y="83653"/>
                  </a:lnTo>
                  <a:cubicBezTo>
                    <a:pt x="1242811" y="119739"/>
                    <a:pt x="1230362" y="154547"/>
                    <a:pt x="1214328" y="187707"/>
                  </a:cubicBezTo>
                  <a:lnTo>
                    <a:pt x="1185051" y="234891"/>
                  </a:lnTo>
                  <a:lnTo>
                    <a:pt x="75841" y="234891"/>
                  </a:lnTo>
                  <a:lnTo>
                    <a:pt x="46564" y="187707"/>
                  </a:lnTo>
                  <a:cubicBezTo>
                    <a:pt x="30531" y="154547"/>
                    <a:pt x="18082" y="119739"/>
                    <a:pt x="9640" y="8365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9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ABE55C6D-B827-4C44-B331-6CB960777026}"/>
                </a:ext>
              </a:extLst>
            </p:cNvPr>
            <p:cNvSpPr/>
            <p:nvPr/>
          </p:nvSpPr>
          <p:spPr>
            <a:xfrm>
              <a:off x="4440189" y="5702630"/>
              <a:ext cx="1025622" cy="230990"/>
            </a:xfrm>
            <a:custGeom>
              <a:avLst/>
              <a:gdLst>
                <a:gd name="connsiteX0" fmla="*/ 0 w 1025622"/>
                <a:gd name="connsiteY0" fmla="*/ 0 h 230990"/>
                <a:gd name="connsiteX1" fmla="*/ 1025622 w 1025622"/>
                <a:gd name="connsiteY1" fmla="*/ 0 h 230990"/>
                <a:gd name="connsiteX2" fmla="*/ 960891 w 1025622"/>
                <a:gd name="connsiteY2" fmla="*/ 68631 h 230990"/>
                <a:gd name="connsiteX3" fmla="*/ 512811 w 1025622"/>
                <a:gd name="connsiteY3" fmla="*/ 230990 h 230990"/>
                <a:gd name="connsiteX4" fmla="*/ 64731 w 1025622"/>
                <a:gd name="connsiteY4" fmla="*/ 68631 h 230990"/>
                <a:gd name="connsiteX5" fmla="*/ 0 w 1025622"/>
                <a:gd name="connsiteY5" fmla="*/ 0 h 23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25622" h="230990">
                  <a:moveTo>
                    <a:pt x="0" y="0"/>
                  </a:moveTo>
                  <a:lnTo>
                    <a:pt x="1025622" y="0"/>
                  </a:lnTo>
                  <a:lnTo>
                    <a:pt x="960891" y="68631"/>
                  </a:lnTo>
                  <a:cubicBezTo>
                    <a:pt x="846217" y="168945"/>
                    <a:pt x="687797" y="230990"/>
                    <a:pt x="512811" y="230990"/>
                  </a:cubicBezTo>
                  <a:cubicBezTo>
                    <a:pt x="337825" y="230990"/>
                    <a:pt x="179405" y="168945"/>
                    <a:pt x="64731" y="6863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9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C104CB23-0A71-47F5-92D1-ED3BC78F3537}"/>
              </a:ext>
            </a:extLst>
          </p:cNvPr>
          <p:cNvGrpSpPr/>
          <p:nvPr/>
        </p:nvGrpSpPr>
        <p:grpSpPr>
          <a:xfrm>
            <a:off x="8029660" y="1362974"/>
            <a:ext cx="1344200" cy="708792"/>
            <a:chOff x="8029660" y="1362974"/>
            <a:chExt cx="1344200" cy="708792"/>
          </a:xfrm>
        </p:grpSpPr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6D8AA3F3-762A-4402-B4E9-1CF60404BDDB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00A328B5-B7BD-45CB-97D0-FFFCFEF5149E}"/>
                </a:ext>
              </a:extLst>
            </p:cNvPr>
            <p:cNvSpPr/>
            <p:nvPr/>
          </p:nvSpPr>
          <p:spPr>
            <a:xfrm>
              <a:off x="8074710" y="1404882"/>
              <a:ext cx="968740" cy="265520"/>
            </a:xfrm>
            <a:custGeom>
              <a:avLst/>
              <a:gdLst>
                <a:gd name="connsiteX0" fmla="*/ 39026 w 968740"/>
                <a:gd name="connsiteY0" fmla="*/ 0 h 265520"/>
                <a:gd name="connsiteX1" fmla="*/ 929715 w 968740"/>
                <a:gd name="connsiteY1" fmla="*/ 0 h 265520"/>
                <a:gd name="connsiteX2" fmla="*/ 930676 w 968740"/>
                <a:gd name="connsiteY2" fmla="*/ 1792 h 265520"/>
                <a:gd name="connsiteX3" fmla="*/ 968740 w 968740"/>
                <a:gd name="connsiteY3" fmla="*/ 192502 h 265520"/>
                <a:gd name="connsiteX4" fmla="*/ 964848 w 968740"/>
                <a:gd name="connsiteY4" fmla="*/ 254903 h 265520"/>
                <a:gd name="connsiteX5" fmla="*/ 962840 w 968740"/>
                <a:gd name="connsiteY5" fmla="*/ 265520 h 265520"/>
                <a:gd name="connsiteX6" fmla="*/ 5900 w 968740"/>
                <a:gd name="connsiteY6" fmla="*/ 265520 h 265520"/>
                <a:gd name="connsiteX7" fmla="*/ 3892 w 968740"/>
                <a:gd name="connsiteY7" fmla="*/ 254903 h 265520"/>
                <a:gd name="connsiteX8" fmla="*/ 0 w 968740"/>
                <a:gd name="connsiteY8" fmla="*/ 192502 h 265520"/>
                <a:gd name="connsiteX9" fmla="*/ 38065 w 968740"/>
                <a:gd name="connsiteY9" fmla="*/ 1792 h 265520"/>
                <a:gd name="connsiteX10" fmla="*/ 39026 w 968740"/>
                <a:gd name="connsiteY10" fmla="*/ 0 h 26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8740" h="265520">
                  <a:moveTo>
                    <a:pt x="39026" y="0"/>
                  </a:moveTo>
                  <a:lnTo>
                    <a:pt x="929715" y="0"/>
                  </a:lnTo>
                  <a:lnTo>
                    <a:pt x="930676" y="1792"/>
                  </a:lnTo>
                  <a:cubicBezTo>
                    <a:pt x="955187" y="60408"/>
                    <a:pt x="968740" y="124854"/>
                    <a:pt x="968740" y="192502"/>
                  </a:cubicBezTo>
                  <a:cubicBezTo>
                    <a:pt x="968740" y="213642"/>
                    <a:pt x="967416" y="234469"/>
                    <a:pt x="964848" y="254903"/>
                  </a:cubicBezTo>
                  <a:lnTo>
                    <a:pt x="962840" y="265520"/>
                  </a:lnTo>
                  <a:lnTo>
                    <a:pt x="5900" y="265520"/>
                  </a:lnTo>
                  <a:lnTo>
                    <a:pt x="3892" y="254903"/>
                  </a:lnTo>
                  <a:cubicBezTo>
                    <a:pt x="1324" y="234469"/>
                    <a:pt x="0" y="213642"/>
                    <a:pt x="0" y="192502"/>
                  </a:cubicBezTo>
                  <a:cubicBezTo>
                    <a:pt x="0" y="124854"/>
                    <a:pt x="13554" y="60408"/>
                    <a:pt x="38065" y="1792"/>
                  </a:cubicBezTo>
                  <a:lnTo>
                    <a:pt x="39026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CF2159DA-0FD1-46A7-A438-B486A42D37BB}"/>
                </a:ext>
              </a:extLst>
            </p:cNvPr>
            <p:cNvSpPr/>
            <p:nvPr/>
          </p:nvSpPr>
          <p:spPr>
            <a:xfrm>
              <a:off x="8094221" y="1730786"/>
              <a:ext cx="929718" cy="299072"/>
            </a:xfrm>
            <a:custGeom>
              <a:avLst/>
              <a:gdLst>
                <a:gd name="connsiteX0" fmla="*/ 0 w 929718"/>
                <a:gd name="connsiteY0" fmla="*/ 0 h 299072"/>
                <a:gd name="connsiteX1" fmla="*/ 929718 w 929718"/>
                <a:gd name="connsiteY1" fmla="*/ 0 h 299072"/>
                <a:gd name="connsiteX2" fmla="*/ 890769 w 929718"/>
                <a:gd name="connsiteY2" fmla="*/ 100136 h 299072"/>
                <a:gd name="connsiteX3" fmla="*/ 735675 w 929718"/>
                <a:gd name="connsiteY3" fmla="*/ 272871 h 299072"/>
                <a:gd name="connsiteX4" fmla="*/ 687953 w 929718"/>
                <a:gd name="connsiteY4" fmla="*/ 299072 h 299072"/>
                <a:gd name="connsiteX5" fmla="*/ 241766 w 929718"/>
                <a:gd name="connsiteY5" fmla="*/ 299072 h 299072"/>
                <a:gd name="connsiteX6" fmla="*/ 194044 w 929718"/>
                <a:gd name="connsiteY6" fmla="*/ 272871 h 299072"/>
                <a:gd name="connsiteX7" fmla="*/ 38950 w 929718"/>
                <a:gd name="connsiteY7" fmla="*/ 100136 h 299072"/>
                <a:gd name="connsiteX8" fmla="*/ 0 w 929718"/>
                <a:gd name="connsiteY8" fmla="*/ 0 h 2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718" h="299072">
                  <a:moveTo>
                    <a:pt x="0" y="0"/>
                  </a:moveTo>
                  <a:lnTo>
                    <a:pt x="929718" y="0"/>
                  </a:lnTo>
                  <a:lnTo>
                    <a:pt x="890769" y="100136"/>
                  </a:lnTo>
                  <a:cubicBezTo>
                    <a:pt x="853485" y="169559"/>
                    <a:pt x="800097" y="228848"/>
                    <a:pt x="735675" y="272871"/>
                  </a:cubicBezTo>
                  <a:lnTo>
                    <a:pt x="687953" y="299072"/>
                  </a:lnTo>
                  <a:lnTo>
                    <a:pt x="241766" y="299072"/>
                  </a:lnTo>
                  <a:lnTo>
                    <a:pt x="194044" y="272871"/>
                  </a:lnTo>
                  <a:cubicBezTo>
                    <a:pt x="129622" y="228848"/>
                    <a:pt x="76233" y="169559"/>
                    <a:pt x="38950" y="100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61EC50FD-64B7-4551-8FFA-F1274D5B833C}"/>
              </a:ext>
            </a:extLst>
          </p:cNvPr>
          <p:cNvGrpSpPr/>
          <p:nvPr/>
        </p:nvGrpSpPr>
        <p:grpSpPr>
          <a:xfrm>
            <a:off x="6369982" y="4848045"/>
            <a:ext cx="910008" cy="1307038"/>
            <a:chOff x="6369982" y="4848045"/>
            <a:chExt cx="910008" cy="1307038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B6A6D3C-246B-4DD5-BBEF-DDBB3402269E}"/>
                </a:ext>
              </a:extLst>
            </p:cNvPr>
            <p:cNvSpPr/>
            <p:nvPr/>
          </p:nvSpPr>
          <p:spPr>
            <a:xfrm>
              <a:off x="6369982" y="4848045"/>
              <a:ext cx="910008" cy="1307038"/>
            </a:xfrm>
            <a:custGeom>
              <a:avLst/>
              <a:gdLst>
                <a:gd name="connsiteX0" fmla="*/ 0 w 1080120"/>
                <a:gd name="connsiteY0" fmla="*/ 0 h 1551370"/>
                <a:gd name="connsiteX1" fmla="*/ 1080120 w 1080120"/>
                <a:gd name="connsiteY1" fmla="*/ 0 h 1551370"/>
                <a:gd name="connsiteX2" fmla="*/ 1080120 w 1080120"/>
                <a:gd name="connsiteY2" fmla="*/ 1111100 h 1551370"/>
                <a:gd name="connsiteX3" fmla="*/ 768376 w 1080120"/>
                <a:gd name="connsiteY3" fmla="*/ 1422844 h 1551370"/>
                <a:gd name="connsiteX4" fmla="*/ 764166 w 1080120"/>
                <a:gd name="connsiteY4" fmla="*/ 1422844 h 1551370"/>
                <a:gd name="connsiteX5" fmla="*/ 764166 w 1080120"/>
                <a:gd name="connsiteY5" fmla="*/ 1551370 h 1551370"/>
                <a:gd name="connsiteX6" fmla="*/ 315954 w 1080120"/>
                <a:gd name="connsiteY6" fmla="*/ 1551370 h 1551370"/>
                <a:gd name="connsiteX7" fmla="*/ 315954 w 1080120"/>
                <a:gd name="connsiteY7" fmla="*/ 1422844 h 1551370"/>
                <a:gd name="connsiteX8" fmla="*/ 311744 w 1080120"/>
                <a:gd name="connsiteY8" fmla="*/ 1422844 h 1551370"/>
                <a:gd name="connsiteX9" fmla="*/ 0 w 1080120"/>
                <a:gd name="connsiteY9" fmla="*/ 1111100 h 15513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80120" h="1551370">
                  <a:moveTo>
                    <a:pt x="0" y="0"/>
                  </a:moveTo>
                  <a:lnTo>
                    <a:pt x="1080120" y="0"/>
                  </a:lnTo>
                  <a:lnTo>
                    <a:pt x="1080120" y="1111100"/>
                  </a:lnTo>
                  <a:cubicBezTo>
                    <a:pt x="1080120" y="1283271"/>
                    <a:pt x="940547" y="1422844"/>
                    <a:pt x="768376" y="1422844"/>
                  </a:cubicBezTo>
                  <a:lnTo>
                    <a:pt x="764166" y="1422844"/>
                  </a:lnTo>
                  <a:lnTo>
                    <a:pt x="764166" y="1551370"/>
                  </a:lnTo>
                  <a:lnTo>
                    <a:pt x="315954" y="1551370"/>
                  </a:lnTo>
                  <a:lnTo>
                    <a:pt x="315954" y="1422844"/>
                  </a:lnTo>
                  <a:lnTo>
                    <a:pt x="311744" y="1422844"/>
                  </a:lnTo>
                  <a:cubicBezTo>
                    <a:pt x="139573" y="1422844"/>
                    <a:pt x="0" y="1283271"/>
                    <a:pt x="0" y="1111100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AED72853-F747-410F-BF4C-44A85EB78D0F}"/>
                </a:ext>
              </a:extLst>
            </p:cNvPr>
            <p:cNvSpPr/>
            <p:nvPr/>
          </p:nvSpPr>
          <p:spPr>
            <a:xfrm>
              <a:off x="6430819" y="4901240"/>
              <a:ext cx="788335" cy="190123"/>
            </a:xfrm>
            <a:custGeom>
              <a:avLst/>
              <a:gdLst>
                <a:gd name="connsiteX0" fmla="*/ 0 w 788335"/>
                <a:gd name="connsiteY0" fmla="*/ 0 h 190123"/>
                <a:gd name="connsiteX1" fmla="*/ 788335 w 788335"/>
                <a:gd name="connsiteY1" fmla="*/ 0 h 190123"/>
                <a:gd name="connsiteX2" fmla="*/ 788335 w 788335"/>
                <a:gd name="connsiteY2" fmla="*/ 190123 h 190123"/>
                <a:gd name="connsiteX3" fmla="*/ 0 w 788335"/>
                <a:gd name="connsiteY3" fmla="*/ 190123 h 190123"/>
                <a:gd name="connsiteX4" fmla="*/ 0 w 788335"/>
                <a:gd name="connsiteY4" fmla="*/ 0 h 19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8335" h="190123">
                  <a:moveTo>
                    <a:pt x="0" y="0"/>
                  </a:moveTo>
                  <a:lnTo>
                    <a:pt x="788335" y="0"/>
                  </a:lnTo>
                  <a:lnTo>
                    <a:pt x="788335" y="190123"/>
                  </a:lnTo>
                  <a:lnTo>
                    <a:pt x="0" y="190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6E779224-10C0-4E7F-8B1B-4769A0AE4363}"/>
                </a:ext>
              </a:extLst>
            </p:cNvPr>
            <p:cNvSpPr/>
            <p:nvPr/>
          </p:nvSpPr>
          <p:spPr>
            <a:xfrm>
              <a:off x="6430819" y="5151747"/>
              <a:ext cx="788335" cy="234891"/>
            </a:xfrm>
            <a:custGeom>
              <a:avLst/>
              <a:gdLst>
                <a:gd name="connsiteX0" fmla="*/ 0 w 788335"/>
                <a:gd name="connsiteY0" fmla="*/ 0 h 234891"/>
                <a:gd name="connsiteX1" fmla="*/ 788335 w 788335"/>
                <a:gd name="connsiteY1" fmla="*/ 0 h 234891"/>
                <a:gd name="connsiteX2" fmla="*/ 788335 w 788335"/>
                <a:gd name="connsiteY2" fmla="*/ 234891 h 234891"/>
                <a:gd name="connsiteX3" fmla="*/ 0 w 788335"/>
                <a:gd name="connsiteY3" fmla="*/ 234891 h 234891"/>
                <a:gd name="connsiteX4" fmla="*/ 0 w 788335"/>
                <a:gd name="connsiteY4" fmla="*/ 0 h 234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8335" h="234891">
                  <a:moveTo>
                    <a:pt x="0" y="0"/>
                  </a:moveTo>
                  <a:lnTo>
                    <a:pt x="788335" y="0"/>
                  </a:lnTo>
                  <a:lnTo>
                    <a:pt x="788335" y="234891"/>
                  </a:lnTo>
                  <a:lnTo>
                    <a:pt x="0" y="23489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8AF6686C-9B0A-4466-8CFE-CDD9CC4732E3}"/>
                </a:ext>
              </a:extLst>
            </p:cNvPr>
            <p:cNvSpPr/>
            <p:nvPr/>
          </p:nvSpPr>
          <p:spPr>
            <a:xfrm>
              <a:off x="6430819" y="5447022"/>
              <a:ext cx="788335" cy="215841"/>
            </a:xfrm>
            <a:custGeom>
              <a:avLst/>
              <a:gdLst>
                <a:gd name="connsiteX0" fmla="*/ 0 w 788335"/>
                <a:gd name="connsiteY0" fmla="*/ 0 h 215841"/>
                <a:gd name="connsiteX1" fmla="*/ 788335 w 788335"/>
                <a:gd name="connsiteY1" fmla="*/ 0 h 215841"/>
                <a:gd name="connsiteX2" fmla="*/ 788335 w 788335"/>
                <a:gd name="connsiteY2" fmla="*/ 215841 h 215841"/>
                <a:gd name="connsiteX3" fmla="*/ 0 w 788335"/>
                <a:gd name="connsiteY3" fmla="*/ 215841 h 215841"/>
                <a:gd name="connsiteX4" fmla="*/ 0 w 788335"/>
                <a:gd name="connsiteY4" fmla="*/ 0 h 215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8335" h="215841">
                  <a:moveTo>
                    <a:pt x="0" y="0"/>
                  </a:moveTo>
                  <a:lnTo>
                    <a:pt x="788335" y="0"/>
                  </a:lnTo>
                  <a:lnTo>
                    <a:pt x="788335" y="215841"/>
                  </a:lnTo>
                  <a:lnTo>
                    <a:pt x="0" y="2158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8677D3E5-70CA-413F-A292-5380A0450B89}"/>
                </a:ext>
              </a:extLst>
            </p:cNvPr>
            <p:cNvSpPr/>
            <p:nvPr/>
          </p:nvSpPr>
          <p:spPr>
            <a:xfrm>
              <a:off x="6430819" y="5723247"/>
              <a:ext cx="788335" cy="270361"/>
            </a:xfrm>
            <a:custGeom>
              <a:avLst/>
              <a:gdLst>
                <a:gd name="connsiteX0" fmla="*/ 0 w 788335"/>
                <a:gd name="connsiteY0" fmla="*/ 0 h 270361"/>
                <a:gd name="connsiteX1" fmla="*/ 788335 w 788335"/>
                <a:gd name="connsiteY1" fmla="*/ 0 h 270361"/>
                <a:gd name="connsiteX2" fmla="*/ 788335 w 788335"/>
                <a:gd name="connsiteY2" fmla="*/ 42832 h 270361"/>
                <a:gd name="connsiteX3" fmla="*/ 560806 w 788335"/>
                <a:gd name="connsiteY3" fmla="*/ 270361 h 270361"/>
                <a:gd name="connsiteX4" fmla="*/ 227529 w 788335"/>
                <a:gd name="connsiteY4" fmla="*/ 270361 h 270361"/>
                <a:gd name="connsiteX5" fmla="*/ 0 w 788335"/>
                <a:gd name="connsiteY5" fmla="*/ 42832 h 270361"/>
                <a:gd name="connsiteX6" fmla="*/ 0 w 788335"/>
                <a:gd name="connsiteY6" fmla="*/ 0 h 270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88335" h="270361">
                  <a:moveTo>
                    <a:pt x="0" y="0"/>
                  </a:moveTo>
                  <a:lnTo>
                    <a:pt x="788335" y="0"/>
                  </a:lnTo>
                  <a:lnTo>
                    <a:pt x="788335" y="42832"/>
                  </a:lnTo>
                  <a:cubicBezTo>
                    <a:pt x="788335" y="168493"/>
                    <a:pt x="686467" y="270361"/>
                    <a:pt x="560806" y="270361"/>
                  </a:cubicBezTo>
                  <a:lnTo>
                    <a:pt x="227529" y="270361"/>
                  </a:lnTo>
                  <a:cubicBezTo>
                    <a:pt x="101868" y="270361"/>
                    <a:pt x="0" y="168493"/>
                    <a:pt x="0" y="4283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9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90" name="グループ化 189">
            <a:extLst>
              <a:ext uri="{FF2B5EF4-FFF2-40B4-BE49-F238E27FC236}">
                <a16:creationId xmlns:a16="http://schemas.microsoft.com/office/drawing/2014/main" id="{2097A192-7F9D-410B-89B2-4D877335DDEA}"/>
              </a:ext>
            </a:extLst>
          </p:cNvPr>
          <p:cNvGrpSpPr/>
          <p:nvPr/>
        </p:nvGrpSpPr>
        <p:grpSpPr>
          <a:xfrm>
            <a:off x="6423058" y="3057679"/>
            <a:ext cx="911766" cy="1213058"/>
            <a:chOff x="6423058" y="3057679"/>
            <a:chExt cx="911766" cy="121305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D581EDD5-ADDE-4DD3-8FFF-2779B383B24F}"/>
                </a:ext>
              </a:extLst>
            </p:cNvPr>
            <p:cNvSpPr/>
            <p:nvPr/>
          </p:nvSpPr>
          <p:spPr>
            <a:xfrm>
              <a:off x="6423058" y="3057679"/>
              <a:ext cx="911766" cy="1213058"/>
            </a:xfrm>
            <a:custGeom>
              <a:avLst/>
              <a:gdLst>
                <a:gd name="connsiteX0" fmla="*/ 0 w 911766"/>
                <a:gd name="connsiteY0" fmla="*/ 0 h 1213058"/>
                <a:gd name="connsiteX1" fmla="*/ 911766 w 911766"/>
                <a:gd name="connsiteY1" fmla="*/ 0 h 1213058"/>
                <a:gd name="connsiteX2" fmla="*/ 478743 w 911766"/>
                <a:gd name="connsiteY2" fmla="*/ 363962 h 1213058"/>
                <a:gd name="connsiteX3" fmla="*/ 478743 w 911766"/>
                <a:gd name="connsiteY3" fmla="*/ 1087419 h 1213058"/>
                <a:gd name="connsiteX4" fmla="*/ 785085 w 911766"/>
                <a:gd name="connsiteY4" fmla="*/ 1213058 h 1213058"/>
                <a:gd name="connsiteX5" fmla="*/ 126681 w 911766"/>
                <a:gd name="connsiteY5" fmla="*/ 1213058 h 1213058"/>
                <a:gd name="connsiteX6" fmla="*/ 433024 w 911766"/>
                <a:gd name="connsiteY6" fmla="*/ 1087418 h 1213058"/>
                <a:gd name="connsiteX7" fmla="*/ 433024 w 911766"/>
                <a:gd name="connsiteY7" fmla="*/ 363963 h 121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11766" h="1213058">
                  <a:moveTo>
                    <a:pt x="0" y="0"/>
                  </a:moveTo>
                  <a:lnTo>
                    <a:pt x="911766" y="0"/>
                  </a:lnTo>
                  <a:lnTo>
                    <a:pt x="478743" y="363962"/>
                  </a:lnTo>
                  <a:lnTo>
                    <a:pt x="478743" y="1087419"/>
                  </a:lnTo>
                  <a:lnTo>
                    <a:pt x="785085" y="1213058"/>
                  </a:lnTo>
                  <a:lnTo>
                    <a:pt x="126681" y="1213058"/>
                  </a:lnTo>
                  <a:lnTo>
                    <a:pt x="433024" y="1087418"/>
                  </a:lnTo>
                  <a:lnTo>
                    <a:pt x="433024" y="363963"/>
                  </a:ln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720B1954-E398-461D-804F-F6D691A0AA37}"/>
                </a:ext>
              </a:extLst>
            </p:cNvPr>
            <p:cNvSpPr/>
            <p:nvPr/>
          </p:nvSpPr>
          <p:spPr>
            <a:xfrm flipV="1">
              <a:off x="6554504" y="3102481"/>
              <a:ext cx="648876" cy="98879"/>
            </a:xfrm>
            <a:custGeom>
              <a:avLst/>
              <a:gdLst>
                <a:gd name="connsiteX0" fmla="*/ 0 w 648876"/>
                <a:gd name="connsiteY0" fmla="*/ 98879 h 98879"/>
                <a:gd name="connsiteX1" fmla="*/ 648876 w 648876"/>
                <a:gd name="connsiteY1" fmla="*/ 98879 h 98879"/>
                <a:gd name="connsiteX2" fmla="*/ 532019 w 648876"/>
                <a:gd name="connsiteY2" fmla="*/ 0 h 98879"/>
                <a:gd name="connsiteX3" fmla="*/ 116857 w 648876"/>
                <a:gd name="connsiteY3" fmla="*/ 0 h 98879"/>
                <a:gd name="connsiteX4" fmla="*/ 0 w 648876"/>
                <a:gd name="connsiteY4" fmla="*/ 98879 h 9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8876" h="98879">
                  <a:moveTo>
                    <a:pt x="0" y="98879"/>
                  </a:moveTo>
                  <a:lnTo>
                    <a:pt x="648876" y="98879"/>
                  </a:lnTo>
                  <a:lnTo>
                    <a:pt x="532019" y="0"/>
                  </a:lnTo>
                  <a:lnTo>
                    <a:pt x="116857" y="0"/>
                  </a:lnTo>
                  <a:lnTo>
                    <a:pt x="0" y="98879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DB0693BB-92AC-4B3D-8F78-CFFAF9997CEC}"/>
                </a:ext>
              </a:extLst>
            </p:cNvPr>
            <p:cNvSpPr/>
            <p:nvPr/>
          </p:nvSpPr>
          <p:spPr>
            <a:xfrm flipV="1">
              <a:off x="6725393" y="3247078"/>
              <a:ext cx="307098" cy="129926"/>
            </a:xfrm>
            <a:custGeom>
              <a:avLst/>
              <a:gdLst>
                <a:gd name="connsiteX0" fmla="*/ 0 w 307098"/>
                <a:gd name="connsiteY0" fmla="*/ 129926 h 129926"/>
                <a:gd name="connsiteX1" fmla="*/ 307098 w 307098"/>
                <a:gd name="connsiteY1" fmla="*/ 129926 h 129926"/>
                <a:gd name="connsiteX2" fmla="*/ 153549 w 307098"/>
                <a:gd name="connsiteY2" fmla="*/ 0 h 129926"/>
                <a:gd name="connsiteX3" fmla="*/ 0 w 307098"/>
                <a:gd name="connsiteY3" fmla="*/ 129926 h 129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7098" h="129926">
                  <a:moveTo>
                    <a:pt x="0" y="129926"/>
                  </a:moveTo>
                  <a:lnTo>
                    <a:pt x="307098" y="129926"/>
                  </a:lnTo>
                  <a:lnTo>
                    <a:pt x="153549" y="0"/>
                  </a:lnTo>
                  <a:lnTo>
                    <a:pt x="0" y="129926"/>
                  </a:lnTo>
                  <a:close/>
                </a:path>
              </a:pathLst>
            </a:custGeom>
            <a:solidFill>
              <a:srgbClr val="FF66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266" name="テキスト ボックス 265">
            <a:extLst>
              <a:ext uri="{FF2B5EF4-FFF2-40B4-BE49-F238E27FC236}">
                <a16:creationId xmlns:a16="http://schemas.microsoft.com/office/drawing/2014/main" id="{7D978C4D-3825-47C4-B7A2-04D7D781199A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コップ型の外観図形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7B6DA59-A590-4C1D-AC8B-B39337A30654}"/>
              </a:ext>
            </a:extLst>
          </p:cNvPr>
          <p:cNvSpPr/>
          <p:nvPr/>
        </p:nvSpPr>
        <p:spPr>
          <a:xfrm>
            <a:off x="362309" y="785004"/>
            <a:ext cx="9195759" cy="5572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DDE8A1E-1E56-4072-B5CF-E65DF4B7184D}"/>
              </a:ext>
            </a:extLst>
          </p:cNvPr>
          <p:cNvSpPr txBox="1"/>
          <p:nvPr/>
        </p:nvSpPr>
        <p:spPr>
          <a:xfrm>
            <a:off x="644600" y="1156316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コーヒー５杯分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8C52E04-4E3E-4FD9-B3DE-6C533FE7C27A}"/>
              </a:ext>
            </a:extLst>
          </p:cNvPr>
          <p:cNvGrpSpPr/>
          <p:nvPr/>
        </p:nvGrpSpPr>
        <p:grpSpPr>
          <a:xfrm>
            <a:off x="2389188" y="964506"/>
            <a:ext cx="5512752" cy="641744"/>
            <a:chOff x="2389188" y="1363816"/>
            <a:chExt cx="3907985" cy="45493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A1A1E46C-4D9A-43E3-8633-F6BEDD27FF91}"/>
                </a:ext>
              </a:extLst>
            </p:cNvPr>
            <p:cNvSpPr/>
            <p:nvPr/>
          </p:nvSpPr>
          <p:spPr>
            <a:xfrm>
              <a:off x="2389188" y="1363816"/>
              <a:ext cx="690331" cy="454932"/>
            </a:xfrm>
            <a:custGeom>
              <a:avLst/>
              <a:gdLst>
                <a:gd name="connsiteX0" fmla="*/ 1245144 w 1434136"/>
                <a:gd name="connsiteY0" fmla="*/ 124343 h 945105"/>
                <a:gd name="connsiteX1" fmla="*/ 1094518 w 1434136"/>
                <a:gd name="connsiteY1" fmla="*/ 198138 h 945105"/>
                <a:gd name="connsiteX2" fmla="*/ 1080120 w 1434136"/>
                <a:gd name="connsiteY2" fmla="*/ 216750 h 945105"/>
                <a:gd name="connsiteX3" fmla="*/ 1080120 w 1434136"/>
                <a:gd name="connsiteY3" fmla="*/ 577327 h 945105"/>
                <a:gd name="connsiteX4" fmla="*/ 1077484 w 1434136"/>
                <a:gd name="connsiteY4" fmla="*/ 603473 h 945105"/>
                <a:gd name="connsiteX5" fmla="*/ 1086407 w 1434136"/>
                <a:gd name="connsiteY5" fmla="*/ 606982 h 945105"/>
                <a:gd name="connsiteX6" fmla="*/ 1336108 w 1434136"/>
                <a:gd name="connsiteY6" fmla="*/ 455203 h 945105"/>
                <a:gd name="connsiteX7" fmla="*/ 1314679 w 1434136"/>
                <a:gd name="connsiteY7" fmla="*/ 140750 h 945105"/>
                <a:gd name="connsiteX8" fmla="*/ 1245144 w 1434136"/>
                <a:gd name="connsiteY8" fmla="*/ 124343 h 945105"/>
                <a:gd name="connsiteX9" fmla="*/ 0 w 1434136"/>
                <a:gd name="connsiteY9" fmla="*/ 0 h 945105"/>
                <a:gd name="connsiteX10" fmla="*/ 1080120 w 1434136"/>
                <a:gd name="connsiteY10" fmla="*/ 0 h 945105"/>
                <a:gd name="connsiteX11" fmla="*/ 1080120 w 1434136"/>
                <a:gd name="connsiteY11" fmla="*/ 145393 h 945105"/>
                <a:gd name="connsiteX12" fmla="*/ 1108742 w 1434136"/>
                <a:gd name="connsiteY12" fmla="*/ 122605 h 945105"/>
                <a:gd name="connsiteX13" fmla="*/ 1339798 w 1434136"/>
                <a:gd name="connsiteY13" fmla="*/ 97246 h 945105"/>
                <a:gd name="connsiteX14" fmla="*/ 1379615 w 1434136"/>
                <a:gd name="connsiteY14" fmla="*/ 480322 h 945105"/>
                <a:gd name="connsiteX15" fmla="*/ 1116397 w 1434136"/>
                <a:gd name="connsiteY15" fmla="*/ 660143 h 945105"/>
                <a:gd name="connsiteX16" fmla="*/ 1071610 w 1434136"/>
                <a:gd name="connsiteY16" fmla="*/ 654790 h 945105"/>
                <a:gd name="connsiteX17" fmla="*/ 1051218 w 1434136"/>
                <a:gd name="connsiteY17" fmla="*/ 720483 h 945105"/>
                <a:gd name="connsiteX18" fmla="*/ 712342 w 1434136"/>
                <a:gd name="connsiteY18" fmla="*/ 945105 h 945105"/>
                <a:gd name="connsiteX19" fmla="*/ 367778 w 1434136"/>
                <a:gd name="connsiteY19" fmla="*/ 945105 h 945105"/>
                <a:gd name="connsiteX20" fmla="*/ 0 w 1434136"/>
                <a:gd name="connsiteY20" fmla="*/ 577327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34136" h="945105">
                  <a:moveTo>
                    <a:pt x="1245144" y="124343"/>
                  </a:moveTo>
                  <a:cubicBezTo>
                    <a:pt x="1195479" y="126241"/>
                    <a:pt x="1141224" y="152822"/>
                    <a:pt x="1094518" y="198138"/>
                  </a:cubicBezTo>
                  <a:lnTo>
                    <a:pt x="1080120" y="216750"/>
                  </a:lnTo>
                  <a:lnTo>
                    <a:pt x="1080120" y="577327"/>
                  </a:lnTo>
                  <a:lnTo>
                    <a:pt x="1077484" y="603473"/>
                  </a:lnTo>
                  <a:lnTo>
                    <a:pt x="1086407" y="606982"/>
                  </a:lnTo>
                  <a:cubicBezTo>
                    <a:pt x="1167975" y="625907"/>
                    <a:pt x="1272897" y="564689"/>
                    <a:pt x="1336108" y="455203"/>
                  </a:cubicBezTo>
                  <a:cubicBezTo>
                    <a:pt x="1408350" y="330077"/>
                    <a:pt x="1398756" y="189291"/>
                    <a:pt x="1314679" y="140750"/>
                  </a:cubicBezTo>
                  <a:cubicBezTo>
                    <a:pt x="1293660" y="128615"/>
                    <a:pt x="1269976" y="123393"/>
                    <a:pt x="1245144" y="12434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45393"/>
                  </a:lnTo>
                  <a:lnTo>
                    <a:pt x="1108742" y="122605"/>
                  </a:lnTo>
                  <a:cubicBezTo>
                    <a:pt x="1185394" y="71076"/>
                    <a:pt x="1272232" y="58237"/>
                    <a:pt x="1339798" y="97246"/>
                  </a:cubicBezTo>
                  <a:cubicBezTo>
                    <a:pt x="1447902" y="159660"/>
                    <a:pt x="1465728" y="331169"/>
                    <a:pt x="1379615" y="480322"/>
                  </a:cubicBezTo>
                  <a:cubicBezTo>
                    <a:pt x="1315030" y="592187"/>
                    <a:pt x="1210321" y="659706"/>
                    <a:pt x="1116397" y="660143"/>
                  </a:cubicBezTo>
                  <a:lnTo>
                    <a:pt x="1071610" y="654790"/>
                  </a:lnTo>
                  <a:lnTo>
                    <a:pt x="1051218" y="720483"/>
                  </a:lnTo>
                  <a:cubicBezTo>
                    <a:pt x="995387" y="852484"/>
                    <a:pt x="864681" y="945105"/>
                    <a:pt x="712342" y="945105"/>
                  </a:cubicBezTo>
                  <a:lnTo>
                    <a:pt x="367778" y="945105"/>
                  </a:lnTo>
                  <a:cubicBezTo>
                    <a:pt x="164660" y="945105"/>
                    <a:pt x="0" y="780445"/>
                    <a:pt x="0" y="577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81420939-13AC-46AB-AD7F-CDF019A73B98}"/>
                </a:ext>
              </a:extLst>
            </p:cNvPr>
            <p:cNvSpPr/>
            <p:nvPr/>
          </p:nvSpPr>
          <p:spPr>
            <a:xfrm>
              <a:off x="3182818" y="1363816"/>
              <a:ext cx="690331" cy="454932"/>
            </a:xfrm>
            <a:custGeom>
              <a:avLst/>
              <a:gdLst>
                <a:gd name="connsiteX0" fmla="*/ 1245144 w 1434136"/>
                <a:gd name="connsiteY0" fmla="*/ 124343 h 945105"/>
                <a:gd name="connsiteX1" fmla="*/ 1094518 w 1434136"/>
                <a:gd name="connsiteY1" fmla="*/ 198138 h 945105"/>
                <a:gd name="connsiteX2" fmla="*/ 1080120 w 1434136"/>
                <a:gd name="connsiteY2" fmla="*/ 216750 h 945105"/>
                <a:gd name="connsiteX3" fmla="*/ 1080120 w 1434136"/>
                <a:gd name="connsiteY3" fmla="*/ 577327 h 945105"/>
                <a:gd name="connsiteX4" fmla="*/ 1077484 w 1434136"/>
                <a:gd name="connsiteY4" fmla="*/ 603473 h 945105"/>
                <a:gd name="connsiteX5" fmla="*/ 1086407 w 1434136"/>
                <a:gd name="connsiteY5" fmla="*/ 606982 h 945105"/>
                <a:gd name="connsiteX6" fmla="*/ 1336108 w 1434136"/>
                <a:gd name="connsiteY6" fmla="*/ 455203 h 945105"/>
                <a:gd name="connsiteX7" fmla="*/ 1314679 w 1434136"/>
                <a:gd name="connsiteY7" fmla="*/ 140750 h 945105"/>
                <a:gd name="connsiteX8" fmla="*/ 1245144 w 1434136"/>
                <a:gd name="connsiteY8" fmla="*/ 124343 h 945105"/>
                <a:gd name="connsiteX9" fmla="*/ 0 w 1434136"/>
                <a:gd name="connsiteY9" fmla="*/ 0 h 945105"/>
                <a:gd name="connsiteX10" fmla="*/ 1080120 w 1434136"/>
                <a:gd name="connsiteY10" fmla="*/ 0 h 945105"/>
                <a:gd name="connsiteX11" fmla="*/ 1080120 w 1434136"/>
                <a:gd name="connsiteY11" fmla="*/ 145393 h 945105"/>
                <a:gd name="connsiteX12" fmla="*/ 1108742 w 1434136"/>
                <a:gd name="connsiteY12" fmla="*/ 122605 h 945105"/>
                <a:gd name="connsiteX13" fmla="*/ 1339798 w 1434136"/>
                <a:gd name="connsiteY13" fmla="*/ 97246 h 945105"/>
                <a:gd name="connsiteX14" fmla="*/ 1379615 w 1434136"/>
                <a:gd name="connsiteY14" fmla="*/ 480322 h 945105"/>
                <a:gd name="connsiteX15" fmla="*/ 1116397 w 1434136"/>
                <a:gd name="connsiteY15" fmla="*/ 660143 h 945105"/>
                <a:gd name="connsiteX16" fmla="*/ 1071610 w 1434136"/>
                <a:gd name="connsiteY16" fmla="*/ 654790 h 945105"/>
                <a:gd name="connsiteX17" fmla="*/ 1051218 w 1434136"/>
                <a:gd name="connsiteY17" fmla="*/ 720483 h 945105"/>
                <a:gd name="connsiteX18" fmla="*/ 712342 w 1434136"/>
                <a:gd name="connsiteY18" fmla="*/ 945105 h 945105"/>
                <a:gd name="connsiteX19" fmla="*/ 367778 w 1434136"/>
                <a:gd name="connsiteY19" fmla="*/ 945105 h 945105"/>
                <a:gd name="connsiteX20" fmla="*/ 0 w 1434136"/>
                <a:gd name="connsiteY20" fmla="*/ 577327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34136" h="945105">
                  <a:moveTo>
                    <a:pt x="1245144" y="124343"/>
                  </a:moveTo>
                  <a:cubicBezTo>
                    <a:pt x="1195479" y="126241"/>
                    <a:pt x="1141224" y="152822"/>
                    <a:pt x="1094518" y="198138"/>
                  </a:cubicBezTo>
                  <a:lnTo>
                    <a:pt x="1080120" y="216750"/>
                  </a:lnTo>
                  <a:lnTo>
                    <a:pt x="1080120" y="577327"/>
                  </a:lnTo>
                  <a:lnTo>
                    <a:pt x="1077484" y="603473"/>
                  </a:lnTo>
                  <a:lnTo>
                    <a:pt x="1086407" y="606982"/>
                  </a:lnTo>
                  <a:cubicBezTo>
                    <a:pt x="1167975" y="625907"/>
                    <a:pt x="1272897" y="564689"/>
                    <a:pt x="1336108" y="455203"/>
                  </a:cubicBezTo>
                  <a:cubicBezTo>
                    <a:pt x="1408350" y="330077"/>
                    <a:pt x="1398756" y="189291"/>
                    <a:pt x="1314679" y="140750"/>
                  </a:cubicBezTo>
                  <a:cubicBezTo>
                    <a:pt x="1293660" y="128615"/>
                    <a:pt x="1269976" y="123393"/>
                    <a:pt x="1245144" y="12434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45393"/>
                  </a:lnTo>
                  <a:lnTo>
                    <a:pt x="1108742" y="122605"/>
                  </a:lnTo>
                  <a:cubicBezTo>
                    <a:pt x="1185394" y="71076"/>
                    <a:pt x="1272232" y="58237"/>
                    <a:pt x="1339798" y="97246"/>
                  </a:cubicBezTo>
                  <a:cubicBezTo>
                    <a:pt x="1447902" y="159660"/>
                    <a:pt x="1465728" y="331169"/>
                    <a:pt x="1379615" y="480322"/>
                  </a:cubicBezTo>
                  <a:cubicBezTo>
                    <a:pt x="1315030" y="592187"/>
                    <a:pt x="1210321" y="659706"/>
                    <a:pt x="1116397" y="660143"/>
                  </a:cubicBezTo>
                  <a:lnTo>
                    <a:pt x="1071610" y="654790"/>
                  </a:lnTo>
                  <a:lnTo>
                    <a:pt x="1051218" y="720483"/>
                  </a:lnTo>
                  <a:cubicBezTo>
                    <a:pt x="995387" y="852484"/>
                    <a:pt x="864681" y="945105"/>
                    <a:pt x="712342" y="945105"/>
                  </a:cubicBezTo>
                  <a:lnTo>
                    <a:pt x="367778" y="945105"/>
                  </a:lnTo>
                  <a:cubicBezTo>
                    <a:pt x="164660" y="945105"/>
                    <a:pt x="0" y="780445"/>
                    <a:pt x="0" y="577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71D6BA7-6AB0-414C-BD18-578A091B7B17}"/>
                </a:ext>
              </a:extLst>
            </p:cNvPr>
            <p:cNvSpPr/>
            <p:nvPr/>
          </p:nvSpPr>
          <p:spPr>
            <a:xfrm>
              <a:off x="4002328" y="1363816"/>
              <a:ext cx="690331" cy="454932"/>
            </a:xfrm>
            <a:custGeom>
              <a:avLst/>
              <a:gdLst>
                <a:gd name="connsiteX0" fmla="*/ 1245144 w 1434136"/>
                <a:gd name="connsiteY0" fmla="*/ 124343 h 945105"/>
                <a:gd name="connsiteX1" fmla="*/ 1094518 w 1434136"/>
                <a:gd name="connsiteY1" fmla="*/ 198138 h 945105"/>
                <a:gd name="connsiteX2" fmla="*/ 1080120 w 1434136"/>
                <a:gd name="connsiteY2" fmla="*/ 216750 h 945105"/>
                <a:gd name="connsiteX3" fmla="*/ 1080120 w 1434136"/>
                <a:gd name="connsiteY3" fmla="*/ 577327 h 945105"/>
                <a:gd name="connsiteX4" fmla="*/ 1077484 w 1434136"/>
                <a:gd name="connsiteY4" fmla="*/ 603473 h 945105"/>
                <a:gd name="connsiteX5" fmla="*/ 1086407 w 1434136"/>
                <a:gd name="connsiteY5" fmla="*/ 606982 h 945105"/>
                <a:gd name="connsiteX6" fmla="*/ 1336108 w 1434136"/>
                <a:gd name="connsiteY6" fmla="*/ 455203 h 945105"/>
                <a:gd name="connsiteX7" fmla="*/ 1314679 w 1434136"/>
                <a:gd name="connsiteY7" fmla="*/ 140750 h 945105"/>
                <a:gd name="connsiteX8" fmla="*/ 1245144 w 1434136"/>
                <a:gd name="connsiteY8" fmla="*/ 124343 h 945105"/>
                <a:gd name="connsiteX9" fmla="*/ 0 w 1434136"/>
                <a:gd name="connsiteY9" fmla="*/ 0 h 945105"/>
                <a:gd name="connsiteX10" fmla="*/ 1080120 w 1434136"/>
                <a:gd name="connsiteY10" fmla="*/ 0 h 945105"/>
                <a:gd name="connsiteX11" fmla="*/ 1080120 w 1434136"/>
                <a:gd name="connsiteY11" fmla="*/ 145393 h 945105"/>
                <a:gd name="connsiteX12" fmla="*/ 1108742 w 1434136"/>
                <a:gd name="connsiteY12" fmla="*/ 122605 h 945105"/>
                <a:gd name="connsiteX13" fmla="*/ 1339798 w 1434136"/>
                <a:gd name="connsiteY13" fmla="*/ 97246 h 945105"/>
                <a:gd name="connsiteX14" fmla="*/ 1379615 w 1434136"/>
                <a:gd name="connsiteY14" fmla="*/ 480322 h 945105"/>
                <a:gd name="connsiteX15" fmla="*/ 1116397 w 1434136"/>
                <a:gd name="connsiteY15" fmla="*/ 660143 h 945105"/>
                <a:gd name="connsiteX16" fmla="*/ 1071610 w 1434136"/>
                <a:gd name="connsiteY16" fmla="*/ 654790 h 945105"/>
                <a:gd name="connsiteX17" fmla="*/ 1051218 w 1434136"/>
                <a:gd name="connsiteY17" fmla="*/ 720483 h 945105"/>
                <a:gd name="connsiteX18" fmla="*/ 712342 w 1434136"/>
                <a:gd name="connsiteY18" fmla="*/ 945105 h 945105"/>
                <a:gd name="connsiteX19" fmla="*/ 367778 w 1434136"/>
                <a:gd name="connsiteY19" fmla="*/ 945105 h 945105"/>
                <a:gd name="connsiteX20" fmla="*/ 0 w 1434136"/>
                <a:gd name="connsiteY20" fmla="*/ 577327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34136" h="945105">
                  <a:moveTo>
                    <a:pt x="1245144" y="124343"/>
                  </a:moveTo>
                  <a:cubicBezTo>
                    <a:pt x="1195479" y="126241"/>
                    <a:pt x="1141224" y="152822"/>
                    <a:pt x="1094518" y="198138"/>
                  </a:cubicBezTo>
                  <a:lnTo>
                    <a:pt x="1080120" y="216750"/>
                  </a:lnTo>
                  <a:lnTo>
                    <a:pt x="1080120" y="577327"/>
                  </a:lnTo>
                  <a:lnTo>
                    <a:pt x="1077484" y="603473"/>
                  </a:lnTo>
                  <a:lnTo>
                    <a:pt x="1086407" y="606982"/>
                  </a:lnTo>
                  <a:cubicBezTo>
                    <a:pt x="1167975" y="625907"/>
                    <a:pt x="1272897" y="564689"/>
                    <a:pt x="1336108" y="455203"/>
                  </a:cubicBezTo>
                  <a:cubicBezTo>
                    <a:pt x="1408350" y="330077"/>
                    <a:pt x="1398756" y="189291"/>
                    <a:pt x="1314679" y="140750"/>
                  </a:cubicBezTo>
                  <a:cubicBezTo>
                    <a:pt x="1293660" y="128615"/>
                    <a:pt x="1269976" y="123393"/>
                    <a:pt x="1245144" y="12434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45393"/>
                  </a:lnTo>
                  <a:lnTo>
                    <a:pt x="1108742" y="122605"/>
                  </a:lnTo>
                  <a:cubicBezTo>
                    <a:pt x="1185394" y="71076"/>
                    <a:pt x="1272232" y="58237"/>
                    <a:pt x="1339798" y="97246"/>
                  </a:cubicBezTo>
                  <a:cubicBezTo>
                    <a:pt x="1447902" y="159660"/>
                    <a:pt x="1465728" y="331169"/>
                    <a:pt x="1379615" y="480322"/>
                  </a:cubicBezTo>
                  <a:cubicBezTo>
                    <a:pt x="1315030" y="592187"/>
                    <a:pt x="1210321" y="659706"/>
                    <a:pt x="1116397" y="660143"/>
                  </a:cubicBezTo>
                  <a:lnTo>
                    <a:pt x="1071610" y="654790"/>
                  </a:lnTo>
                  <a:lnTo>
                    <a:pt x="1051218" y="720483"/>
                  </a:lnTo>
                  <a:cubicBezTo>
                    <a:pt x="995387" y="852484"/>
                    <a:pt x="864681" y="945105"/>
                    <a:pt x="712342" y="945105"/>
                  </a:cubicBezTo>
                  <a:lnTo>
                    <a:pt x="367778" y="945105"/>
                  </a:lnTo>
                  <a:cubicBezTo>
                    <a:pt x="164660" y="945105"/>
                    <a:pt x="0" y="780445"/>
                    <a:pt x="0" y="577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BB4BA85-A0D9-4DF6-9C3D-196525697FFE}"/>
                </a:ext>
              </a:extLst>
            </p:cNvPr>
            <p:cNvSpPr/>
            <p:nvPr/>
          </p:nvSpPr>
          <p:spPr>
            <a:xfrm>
              <a:off x="4795958" y="1363816"/>
              <a:ext cx="690331" cy="454932"/>
            </a:xfrm>
            <a:custGeom>
              <a:avLst/>
              <a:gdLst>
                <a:gd name="connsiteX0" fmla="*/ 1245144 w 1434136"/>
                <a:gd name="connsiteY0" fmla="*/ 124343 h 945105"/>
                <a:gd name="connsiteX1" fmla="*/ 1094518 w 1434136"/>
                <a:gd name="connsiteY1" fmla="*/ 198138 h 945105"/>
                <a:gd name="connsiteX2" fmla="*/ 1080120 w 1434136"/>
                <a:gd name="connsiteY2" fmla="*/ 216750 h 945105"/>
                <a:gd name="connsiteX3" fmla="*/ 1080120 w 1434136"/>
                <a:gd name="connsiteY3" fmla="*/ 577327 h 945105"/>
                <a:gd name="connsiteX4" fmla="*/ 1077484 w 1434136"/>
                <a:gd name="connsiteY4" fmla="*/ 603473 h 945105"/>
                <a:gd name="connsiteX5" fmla="*/ 1086407 w 1434136"/>
                <a:gd name="connsiteY5" fmla="*/ 606982 h 945105"/>
                <a:gd name="connsiteX6" fmla="*/ 1336108 w 1434136"/>
                <a:gd name="connsiteY6" fmla="*/ 455203 h 945105"/>
                <a:gd name="connsiteX7" fmla="*/ 1314679 w 1434136"/>
                <a:gd name="connsiteY7" fmla="*/ 140750 h 945105"/>
                <a:gd name="connsiteX8" fmla="*/ 1245144 w 1434136"/>
                <a:gd name="connsiteY8" fmla="*/ 124343 h 945105"/>
                <a:gd name="connsiteX9" fmla="*/ 0 w 1434136"/>
                <a:gd name="connsiteY9" fmla="*/ 0 h 945105"/>
                <a:gd name="connsiteX10" fmla="*/ 1080120 w 1434136"/>
                <a:gd name="connsiteY10" fmla="*/ 0 h 945105"/>
                <a:gd name="connsiteX11" fmla="*/ 1080120 w 1434136"/>
                <a:gd name="connsiteY11" fmla="*/ 145393 h 945105"/>
                <a:gd name="connsiteX12" fmla="*/ 1108742 w 1434136"/>
                <a:gd name="connsiteY12" fmla="*/ 122605 h 945105"/>
                <a:gd name="connsiteX13" fmla="*/ 1339798 w 1434136"/>
                <a:gd name="connsiteY13" fmla="*/ 97246 h 945105"/>
                <a:gd name="connsiteX14" fmla="*/ 1379615 w 1434136"/>
                <a:gd name="connsiteY14" fmla="*/ 480322 h 945105"/>
                <a:gd name="connsiteX15" fmla="*/ 1116397 w 1434136"/>
                <a:gd name="connsiteY15" fmla="*/ 660143 h 945105"/>
                <a:gd name="connsiteX16" fmla="*/ 1071610 w 1434136"/>
                <a:gd name="connsiteY16" fmla="*/ 654790 h 945105"/>
                <a:gd name="connsiteX17" fmla="*/ 1051218 w 1434136"/>
                <a:gd name="connsiteY17" fmla="*/ 720483 h 945105"/>
                <a:gd name="connsiteX18" fmla="*/ 712342 w 1434136"/>
                <a:gd name="connsiteY18" fmla="*/ 945105 h 945105"/>
                <a:gd name="connsiteX19" fmla="*/ 367778 w 1434136"/>
                <a:gd name="connsiteY19" fmla="*/ 945105 h 945105"/>
                <a:gd name="connsiteX20" fmla="*/ 0 w 1434136"/>
                <a:gd name="connsiteY20" fmla="*/ 577327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34136" h="945105">
                  <a:moveTo>
                    <a:pt x="1245144" y="124343"/>
                  </a:moveTo>
                  <a:cubicBezTo>
                    <a:pt x="1195479" y="126241"/>
                    <a:pt x="1141224" y="152822"/>
                    <a:pt x="1094518" y="198138"/>
                  </a:cubicBezTo>
                  <a:lnTo>
                    <a:pt x="1080120" y="216750"/>
                  </a:lnTo>
                  <a:lnTo>
                    <a:pt x="1080120" y="577327"/>
                  </a:lnTo>
                  <a:lnTo>
                    <a:pt x="1077484" y="603473"/>
                  </a:lnTo>
                  <a:lnTo>
                    <a:pt x="1086407" y="606982"/>
                  </a:lnTo>
                  <a:cubicBezTo>
                    <a:pt x="1167975" y="625907"/>
                    <a:pt x="1272897" y="564689"/>
                    <a:pt x="1336108" y="455203"/>
                  </a:cubicBezTo>
                  <a:cubicBezTo>
                    <a:pt x="1408350" y="330077"/>
                    <a:pt x="1398756" y="189291"/>
                    <a:pt x="1314679" y="140750"/>
                  </a:cubicBezTo>
                  <a:cubicBezTo>
                    <a:pt x="1293660" y="128615"/>
                    <a:pt x="1269976" y="123393"/>
                    <a:pt x="1245144" y="12434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45393"/>
                  </a:lnTo>
                  <a:lnTo>
                    <a:pt x="1108742" y="122605"/>
                  </a:lnTo>
                  <a:cubicBezTo>
                    <a:pt x="1185394" y="71076"/>
                    <a:pt x="1272232" y="58237"/>
                    <a:pt x="1339798" y="97246"/>
                  </a:cubicBezTo>
                  <a:cubicBezTo>
                    <a:pt x="1447902" y="159660"/>
                    <a:pt x="1465728" y="331169"/>
                    <a:pt x="1379615" y="480322"/>
                  </a:cubicBezTo>
                  <a:cubicBezTo>
                    <a:pt x="1315030" y="592187"/>
                    <a:pt x="1210321" y="659706"/>
                    <a:pt x="1116397" y="660143"/>
                  </a:cubicBezTo>
                  <a:lnTo>
                    <a:pt x="1071610" y="654790"/>
                  </a:lnTo>
                  <a:lnTo>
                    <a:pt x="1051218" y="720483"/>
                  </a:lnTo>
                  <a:cubicBezTo>
                    <a:pt x="995387" y="852484"/>
                    <a:pt x="864681" y="945105"/>
                    <a:pt x="712342" y="945105"/>
                  </a:cubicBezTo>
                  <a:lnTo>
                    <a:pt x="367778" y="945105"/>
                  </a:lnTo>
                  <a:cubicBezTo>
                    <a:pt x="164660" y="945105"/>
                    <a:pt x="0" y="780445"/>
                    <a:pt x="0" y="577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56F878A-CC55-43C5-BF29-4AA112EA6927}"/>
                </a:ext>
              </a:extLst>
            </p:cNvPr>
            <p:cNvSpPr/>
            <p:nvPr/>
          </p:nvSpPr>
          <p:spPr>
            <a:xfrm>
              <a:off x="5606842" y="1363816"/>
              <a:ext cx="690331" cy="454932"/>
            </a:xfrm>
            <a:custGeom>
              <a:avLst/>
              <a:gdLst>
                <a:gd name="connsiteX0" fmla="*/ 1245144 w 1434136"/>
                <a:gd name="connsiteY0" fmla="*/ 124343 h 945105"/>
                <a:gd name="connsiteX1" fmla="*/ 1094518 w 1434136"/>
                <a:gd name="connsiteY1" fmla="*/ 198138 h 945105"/>
                <a:gd name="connsiteX2" fmla="*/ 1080120 w 1434136"/>
                <a:gd name="connsiteY2" fmla="*/ 216750 h 945105"/>
                <a:gd name="connsiteX3" fmla="*/ 1080120 w 1434136"/>
                <a:gd name="connsiteY3" fmla="*/ 577327 h 945105"/>
                <a:gd name="connsiteX4" fmla="*/ 1077484 w 1434136"/>
                <a:gd name="connsiteY4" fmla="*/ 603473 h 945105"/>
                <a:gd name="connsiteX5" fmla="*/ 1086407 w 1434136"/>
                <a:gd name="connsiteY5" fmla="*/ 606982 h 945105"/>
                <a:gd name="connsiteX6" fmla="*/ 1336108 w 1434136"/>
                <a:gd name="connsiteY6" fmla="*/ 455203 h 945105"/>
                <a:gd name="connsiteX7" fmla="*/ 1314679 w 1434136"/>
                <a:gd name="connsiteY7" fmla="*/ 140750 h 945105"/>
                <a:gd name="connsiteX8" fmla="*/ 1245144 w 1434136"/>
                <a:gd name="connsiteY8" fmla="*/ 124343 h 945105"/>
                <a:gd name="connsiteX9" fmla="*/ 0 w 1434136"/>
                <a:gd name="connsiteY9" fmla="*/ 0 h 945105"/>
                <a:gd name="connsiteX10" fmla="*/ 1080120 w 1434136"/>
                <a:gd name="connsiteY10" fmla="*/ 0 h 945105"/>
                <a:gd name="connsiteX11" fmla="*/ 1080120 w 1434136"/>
                <a:gd name="connsiteY11" fmla="*/ 145393 h 945105"/>
                <a:gd name="connsiteX12" fmla="*/ 1108742 w 1434136"/>
                <a:gd name="connsiteY12" fmla="*/ 122605 h 945105"/>
                <a:gd name="connsiteX13" fmla="*/ 1339798 w 1434136"/>
                <a:gd name="connsiteY13" fmla="*/ 97246 h 945105"/>
                <a:gd name="connsiteX14" fmla="*/ 1379615 w 1434136"/>
                <a:gd name="connsiteY14" fmla="*/ 480322 h 945105"/>
                <a:gd name="connsiteX15" fmla="*/ 1116397 w 1434136"/>
                <a:gd name="connsiteY15" fmla="*/ 660143 h 945105"/>
                <a:gd name="connsiteX16" fmla="*/ 1071610 w 1434136"/>
                <a:gd name="connsiteY16" fmla="*/ 654790 h 945105"/>
                <a:gd name="connsiteX17" fmla="*/ 1051218 w 1434136"/>
                <a:gd name="connsiteY17" fmla="*/ 720483 h 945105"/>
                <a:gd name="connsiteX18" fmla="*/ 712342 w 1434136"/>
                <a:gd name="connsiteY18" fmla="*/ 945105 h 945105"/>
                <a:gd name="connsiteX19" fmla="*/ 367778 w 1434136"/>
                <a:gd name="connsiteY19" fmla="*/ 945105 h 945105"/>
                <a:gd name="connsiteX20" fmla="*/ 0 w 1434136"/>
                <a:gd name="connsiteY20" fmla="*/ 577327 h 945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434136" h="945105">
                  <a:moveTo>
                    <a:pt x="1245144" y="124343"/>
                  </a:moveTo>
                  <a:cubicBezTo>
                    <a:pt x="1195479" y="126241"/>
                    <a:pt x="1141224" y="152822"/>
                    <a:pt x="1094518" y="198138"/>
                  </a:cubicBezTo>
                  <a:lnTo>
                    <a:pt x="1080120" y="216750"/>
                  </a:lnTo>
                  <a:lnTo>
                    <a:pt x="1080120" y="577327"/>
                  </a:lnTo>
                  <a:lnTo>
                    <a:pt x="1077484" y="603473"/>
                  </a:lnTo>
                  <a:lnTo>
                    <a:pt x="1086407" y="606982"/>
                  </a:lnTo>
                  <a:cubicBezTo>
                    <a:pt x="1167975" y="625907"/>
                    <a:pt x="1272897" y="564689"/>
                    <a:pt x="1336108" y="455203"/>
                  </a:cubicBezTo>
                  <a:cubicBezTo>
                    <a:pt x="1408350" y="330077"/>
                    <a:pt x="1398756" y="189291"/>
                    <a:pt x="1314679" y="140750"/>
                  </a:cubicBezTo>
                  <a:cubicBezTo>
                    <a:pt x="1293660" y="128615"/>
                    <a:pt x="1269976" y="123393"/>
                    <a:pt x="1245144" y="124343"/>
                  </a:cubicBezTo>
                  <a:close/>
                  <a:moveTo>
                    <a:pt x="0" y="0"/>
                  </a:moveTo>
                  <a:lnTo>
                    <a:pt x="1080120" y="0"/>
                  </a:lnTo>
                  <a:lnTo>
                    <a:pt x="1080120" y="145393"/>
                  </a:lnTo>
                  <a:lnTo>
                    <a:pt x="1108742" y="122605"/>
                  </a:lnTo>
                  <a:cubicBezTo>
                    <a:pt x="1185394" y="71076"/>
                    <a:pt x="1272232" y="58237"/>
                    <a:pt x="1339798" y="97246"/>
                  </a:cubicBezTo>
                  <a:cubicBezTo>
                    <a:pt x="1447902" y="159660"/>
                    <a:pt x="1465728" y="331169"/>
                    <a:pt x="1379615" y="480322"/>
                  </a:cubicBezTo>
                  <a:cubicBezTo>
                    <a:pt x="1315030" y="592187"/>
                    <a:pt x="1210321" y="659706"/>
                    <a:pt x="1116397" y="660143"/>
                  </a:cubicBezTo>
                  <a:lnTo>
                    <a:pt x="1071610" y="654790"/>
                  </a:lnTo>
                  <a:lnTo>
                    <a:pt x="1051218" y="720483"/>
                  </a:lnTo>
                  <a:cubicBezTo>
                    <a:pt x="995387" y="852484"/>
                    <a:pt x="864681" y="945105"/>
                    <a:pt x="712342" y="945105"/>
                  </a:cubicBezTo>
                  <a:lnTo>
                    <a:pt x="367778" y="945105"/>
                  </a:lnTo>
                  <a:cubicBezTo>
                    <a:pt x="164660" y="945105"/>
                    <a:pt x="0" y="780445"/>
                    <a:pt x="0" y="577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D0517E9-026B-474C-963E-78485F0C17A8}"/>
              </a:ext>
            </a:extLst>
          </p:cNvPr>
          <p:cNvGrpSpPr/>
          <p:nvPr/>
        </p:nvGrpSpPr>
        <p:grpSpPr>
          <a:xfrm>
            <a:off x="2276560" y="2331931"/>
            <a:ext cx="862763" cy="454932"/>
            <a:chOff x="8029660" y="1362974"/>
            <a:chExt cx="1344200" cy="70879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78FC42C-40E5-437B-957D-161751E0D9E2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E00D244F-1754-4AD2-B8D4-66FDB54B4E9C}"/>
                </a:ext>
              </a:extLst>
            </p:cNvPr>
            <p:cNvSpPr/>
            <p:nvPr/>
          </p:nvSpPr>
          <p:spPr>
            <a:xfrm>
              <a:off x="8074710" y="1404882"/>
              <a:ext cx="968740" cy="265520"/>
            </a:xfrm>
            <a:custGeom>
              <a:avLst/>
              <a:gdLst>
                <a:gd name="connsiteX0" fmla="*/ 39026 w 968740"/>
                <a:gd name="connsiteY0" fmla="*/ 0 h 265520"/>
                <a:gd name="connsiteX1" fmla="*/ 929715 w 968740"/>
                <a:gd name="connsiteY1" fmla="*/ 0 h 265520"/>
                <a:gd name="connsiteX2" fmla="*/ 930676 w 968740"/>
                <a:gd name="connsiteY2" fmla="*/ 1792 h 265520"/>
                <a:gd name="connsiteX3" fmla="*/ 968740 w 968740"/>
                <a:gd name="connsiteY3" fmla="*/ 192502 h 265520"/>
                <a:gd name="connsiteX4" fmla="*/ 964848 w 968740"/>
                <a:gd name="connsiteY4" fmla="*/ 254903 h 265520"/>
                <a:gd name="connsiteX5" fmla="*/ 962840 w 968740"/>
                <a:gd name="connsiteY5" fmla="*/ 265520 h 265520"/>
                <a:gd name="connsiteX6" fmla="*/ 5900 w 968740"/>
                <a:gd name="connsiteY6" fmla="*/ 265520 h 265520"/>
                <a:gd name="connsiteX7" fmla="*/ 3892 w 968740"/>
                <a:gd name="connsiteY7" fmla="*/ 254903 h 265520"/>
                <a:gd name="connsiteX8" fmla="*/ 0 w 968740"/>
                <a:gd name="connsiteY8" fmla="*/ 192502 h 265520"/>
                <a:gd name="connsiteX9" fmla="*/ 38065 w 968740"/>
                <a:gd name="connsiteY9" fmla="*/ 1792 h 265520"/>
                <a:gd name="connsiteX10" fmla="*/ 39026 w 968740"/>
                <a:gd name="connsiteY10" fmla="*/ 0 h 26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8740" h="265520">
                  <a:moveTo>
                    <a:pt x="39026" y="0"/>
                  </a:moveTo>
                  <a:lnTo>
                    <a:pt x="929715" y="0"/>
                  </a:lnTo>
                  <a:lnTo>
                    <a:pt x="930676" y="1792"/>
                  </a:lnTo>
                  <a:cubicBezTo>
                    <a:pt x="955187" y="60408"/>
                    <a:pt x="968740" y="124854"/>
                    <a:pt x="968740" y="192502"/>
                  </a:cubicBezTo>
                  <a:cubicBezTo>
                    <a:pt x="968740" y="213642"/>
                    <a:pt x="967416" y="234469"/>
                    <a:pt x="964848" y="254903"/>
                  </a:cubicBezTo>
                  <a:lnTo>
                    <a:pt x="962840" y="265520"/>
                  </a:lnTo>
                  <a:lnTo>
                    <a:pt x="5900" y="265520"/>
                  </a:lnTo>
                  <a:lnTo>
                    <a:pt x="3892" y="254903"/>
                  </a:lnTo>
                  <a:cubicBezTo>
                    <a:pt x="1324" y="234469"/>
                    <a:pt x="0" y="213642"/>
                    <a:pt x="0" y="192502"/>
                  </a:cubicBezTo>
                  <a:cubicBezTo>
                    <a:pt x="0" y="124854"/>
                    <a:pt x="13554" y="60408"/>
                    <a:pt x="38065" y="1792"/>
                  </a:cubicBezTo>
                  <a:lnTo>
                    <a:pt x="39026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1765296-F8DE-44FA-B713-BA24E4D0766D}"/>
                </a:ext>
              </a:extLst>
            </p:cNvPr>
            <p:cNvSpPr/>
            <p:nvPr/>
          </p:nvSpPr>
          <p:spPr>
            <a:xfrm>
              <a:off x="8094221" y="1730786"/>
              <a:ext cx="929718" cy="299072"/>
            </a:xfrm>
            <a:custGeom>
              <a:avLst/>
              <a:gdLst>
                <a:gd name="connsiteX0" fmla="*/ 0 w 929718"/>
                <a:gd name="connsiteY0" fmla="*/ 0 h 299072"/>
                <a:gd name="connsiteX1" fmla="*/ 929718 w 929718"/>
                <a:gd name="connsiteY1" fmla="*/ 0 h 299072"/>
                <a:gd name="connsiteX2" fmla="*/ 890769 w 929718"/>
                <a:gd name="connsiteY2" fmla="*/ 100136 h 299072"/>
                <a:gd name="connsiteX3" fmla="*/ 735675 w 929718"/>
                <a:gd name="connsiteY3" fmla="*/ 272871 h 299072"/>
                <a:gd name="connsiteX4" fmla="*/ 687953 w 929718"/>
                <a:gd name="connsiteY4" fmla="*/ 299072 h 299072"/>
                <a:gd name="connsiteX5" fmla="*/ 241766 w 929718"/>
                <a:gd name="connsiteY5" fmla="*/ 299072 h 299072"/>
                <a:gd name="connsiteX6" fmla="*/ 194044 w 929718"/>
                <a:gd name="connsiteY6" fmla="*/ 272871 h 299072"/>
                <a:gd name="connsiteX7" fmla="*/ 38950 w 929718"/>
                <a:gd name="connsiteY7" fmla="*/ 100136 h 299072"/>
                <a:gd name="connsiteX8" fmla="*/ 0 w 929718"/>
                <a:gd name="connsiteY8" fmla="*/ 0 h 2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718" h="299072">
                  <a:moveTo>
                    <a:pt x="0" y="0"/>
                  </a:moveTo>
                  <a:lnTo>
                    <a:pt x="929718" y="0"/>
                  </a:lnTo>
                  <a:lnTo>
                    <a:pt x="890769" y="100136"/>
                  </a:lnTo>
                  <a:cubicBezTo>
                    <a:pt x="853485" y="169559"/>
                    <a:pt x="800097" y="228848"/>
                    <a:pt x="735675" y="272871"/>
                  </a:cubicBezTo>
                  <a:lnTo>
                    <a:pt x="687953" y="299072"/>
                  </a:lnTo>
                  <a:lnTo>
                    <a:pt x="241766" y="299072"/>
                  </a:lnTo>
                  <a:lnTo>
                    <a:pt x="194044" y="272871"/>
                  </a:lnTo>
                  <a:cubicBezTo>
                    <a:pt x="129622" y="228848"/>
                    <a:pt x="76233" y="169559"/>
                    <a:pt x="38950" y="100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298BAE0-0C5C-4D25-9ED3-9E0308C275C9}"/>
              </a:ext>
            </a:extLst>
          </p:cNvPr>
          <p:cNvSpPr txBox="1"/>
          <p:nvPr/>
        </p:nvSpPr>
        <p:spPr>
          <a:xfrm>
            <a:off x="644600" y="2421946"/>
            <a:ext cx="14462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ココア５</a:t>
            </a:r>
            <a:r>
              <a: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.5</a:t>
            </a:r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杯分</a:t>
            </a: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8E480B2-6253-4C49-B3CA-25DFE698662A}"/>
              </a:ext>
            </a:extLst>
          </p:cNvPr>
          <p:cNvGrpSpPr/>
          <p:nvPr/>
        </p:nvGrpSpPr>
        <p:grpSpPr>
          <a:xfrm>
            <a:off x="3297640" y="2331931"/>
            <a:ext cx="862763" cy="454932"/>
            <a:chOff x="8029660" y="1362974"/>
            <a:chExt cx="1344200" cy="708792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F5BE9F49-9175-4A77-BD27-84613D88A557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A996B814-BCC7-4729-95B3-EF6D23D77299}"/>
                </a:ext>
              </a:extLst>
            </p:cNvPr>
            <p:cNvSpPr/>
            <p:nvPr/>
          </p:nvSpPr>
          <p:spPr>
            <a:xfrm>
              <a:off x="8074710" y="1404882"/>
              <a:ext cx="968740" cy="265520"/>
            </a:xfrm>
            <a:custGeom>
              <a:avLst/>
              <a:gdLst>
                <a:gd name="connsiteX0" fmla="*/ 39026 w 968740"/>
                <a:gd name="connsiteY0" fmla="*/ 0 h 265520"/>
                <a:gd name="connsiteX1" fmla="*/ 929715 w 968740"/>
                <a:gd name="connsiteY1" fmla="*/ 0 h 265520"/>
                <a:gd name="connsiteX2" fmla="*/ 930676 w 968740"/>
                <a:gd name="connsiteY2" fmla="*/ 1792 h 265520"/>
                <a:gd name="connsiteX3" fmla="*/ 968740 w 968740"/>
                <a:gd name="connsiteY3" fmla="*/ 192502 h 265520"/>
                <a:gd name="connsiteX4" fmla="*/ 964848 w 968740"/>
                <a:gd name="connsiteY4" fmla="*/ 254903 h 265520"/>
                <a:gd name="connsiteX5" fmla="*/ 962840 w 968740"/>
                <a:gd name="connsiteY5" fmla="*/ 265520 h 265520"/>
                <a:gd name="connsiteX6" fmla="*/ 5900 w 968740"/>
                <a:gd name="connsiteY6" fmla="*/ 265520 h 265520"/>
                <a:gd name="connsiteX7" fmla="*/ 3892 w 968740"/>
                <a:gd name="connsiteY7" fmla="*/ 254903 h 265520"/>
                <a:gd name="connsiteX8" fmla="*/ 0 w 968740"/>
                <a:gd name="connsiteY8" fmla="*/ 192502 h 265520"/>
                <a:gd name="connsiteX9" fmla="*/ 38065 w 968740"/>
                <a:gd name="connsiteY9" fmla="*/ 1792 h 265520"/>
                <a:gd name="connsiteX10" fmla="*/ 39026 w 968740"/>
                <a:gd name="connsiteY10" fmla="*/ 0 h 26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8740" h="265520">
                  <a:moveTo>
                    <a:pt x="39026" y="0"/>
                  </a:moveTo>
                  <a:lnTo>
                    <a:pt x="929715" y="0"/>
                  </a:lnTo>
                  <a:lnTo>
                    <a:pt x="930676" y="1792"/>
                  </a:lnTo>
                  <a:cubicBezTo>
                    <a:pt x="955187" y="60408"/>
                    <a:pt x="968740" y="124854"/>
                    <a:pt x="968740" y="192502"/>
                  </a:cubicBezTo>
                  <a:cubicBezTo>
                    <a:pt x="968740" y="213642"/>
                    <a:pt x="967416" y="234469"/>
                    <a:pt x="964848" y="254903"/>
                  </a:cubicBezTo>
                  <a:lnTo>
                    <a:pt x="962840" y="265520"/>
                  </a:lnTo>
                  <a:lnTo>
                    <a:pt x="5900" y="265520"/>
                  </a:lnTo>
                  <a:lnTo>
                    <a:pt x="3892" y="254903"/>
                  </a:lnTo>
                  <a:cubicBezTo>
                    <a:pt x="1324" y="234469"/>
                    <a:pt x="0" y="213642"/>
                    <a:pt x="0" y="192502"/>
                  </a:cubicBezTo>
                  <a:cubicBezTo>
                    <a:pt x="0" y="124854"/>
                    <a:pt x="13554" y="60408"/>
                    <a:pt x="38065" y="1792"/>
                  </a:cubicBezTo>
                  <a:lnTo>
                    <a:pt x="39026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7AA8D65C-B828-48FF-A364-7C526ADE1553}"/>
                </a:ext>
              </a:extLst>
            </p:cNvPr>
            <p:cNvSpPr/>
            <p:nvPr/>
          </p:nvSpPr>
          <p:spPr>
            <a:xfrm>
              <a:off x="8094221" y="1730786"/>
              <a:ext cx="929718" cy="299072"/>
            </a:xfrm>
            <a:custGeom>
              <a:avLst/>
              <a:gdLst>
                <a:gd name="connsiteX0" fmla="*/ 0 w 929718"/>
                <a:gd name="connsiteY0" fmla="*/ 0 h 299072"/>
                <a:gd name="connsiteX1" fmla="*/ 929718 w 929718"/>
                <a:gd name="connsiteY1" fmla="*/ 0 h 299072"/>
                <a:gd name="connsiteX2" fmla="*/ 890769 w 929718"/>
                <a:gd name="connsiteY2" fmla="*/ 100136 h 299072"/>
                <a:gd name="connsiteX3" fmla="*/ 735675 w 929718"/>
                <a:gd name="connsiteY3" fmla="*/ 272871 h 299072"/>
                <a:gd name="connsiteX4" fmla="*/ 687953 w 929718"/>
                <a:gd name="connsiteY4" fmla="*/ 299072 h 299072"/>
                <a:gd name="connsiteX5" fmla="*/ 241766 w 929718"/>
                <a:gd name="connsiteY5" fmla="*/ 299072 h 299072"/>
                <a:gd name="connsiteX6" fmla="*/ 194044 w 929718"/>
                <a:gd name="connsiteY6" fmla="*/ 272871 h 299072"/>
                <a:gd name="connsiteX7" fmla="*/ 38950 w 929718"/>
                <a:gd name="connsiteY7" fmla="*/ 100136 h 299072"/>
                <a:gd name="connsiteX8" fmla="*/ 0 w 929718"/>
                <a:gd name="connsiteY8" fmla="*/ 0 h 2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718" h="299072">
                  <a:moveTo>
                    <a:pt x="0" y="0"/>
                  </a:moveTo>
                  <a:lnTo>
                    <a:pt x="929718" y="0"/>
                  </a:lnTo>
                  <a:lnTo>
                    <a:pt x="890769" y="100136"/>
                  </a:lnTo>
                  <a:cubicBezTo>
                    <a:pt x="853485" y="169559"/>
                    <a:pt x="800097" y="228848"/>
                    <a:pt x="735675" y="272871"/>
                  </a:cubicBezTo>
                  <a:lnTo>
                    <a:pt x="687953" y="299072"/>
                  </a:lnTo>
                  <a:lnTo>
                    <a:pt x="241766" y="299072"/>
                  </a:lnTo>
                  <a:lnTo>
                    <a:pt x="194044" y="272871"/>
                  </a:lnTo>
                  <a:cubicBezTo>
                    <a:pt x="129622" y="228848"/>
                    <a:pt x="76233" y="169559"/>
                    <a:pt x="38950" y="100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399F87C-43FC-4892-98B7-54429D873A75}"/>
              </a:ext>
            </a:extLst>
          </p:cNvPr>
          <p:cNvGrpSpPr/>
          <p:nvPr/>
        </p:nvGrpSpPr>
        <p:grpSpPr>
          <a:xfrm>
            <a:off x="4349200" y="2331931"/>
            <a:ext cx="862763" cy="454932"/>
            <a:chOff x="8029660" y="1362974"/>
            <a:chExt cx="1344200" cy="708792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FD922C32-F6AC-4BFF-B1B8-1A1B7D2F8F4C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7C9FE9B-C2A4-4C63-81E2-17A4C4F802BE}"/>
                </a:ext>
              </a:extLst>
            </p:cNvPr>
            <p:cNvSpPr/>
            <p:nvPr/>
          </p:nvSpPr>
          <p:spPr>
            <a:xfrm>
              <a:off x="8074710" y="1404882"/>
              <a:ext cx="968740" cy="265520"/>
            </a:xfrm>
            <a:custGeom>
              <a:avLst/>
              <a:gdLst>
                <a:gd name="connsiteX0" fmla="*/ 39026 w 968740"/>
                <a:gd name="connsiteY0" fmla="*/ 0 h 265520"/>
                <a:gd name="connsiteX1" fmla="*/ 929715 w 968740"/>
                <a:gd name="connsiteY1" fmla="*/ 0 h 265520"/>
                <a:gd name="connsiteX2" fmla="*/ 930676 w 968740"/>
                <a:gd name="connsiteY2" fmla="*/ 1792 h 265520"/>
                <a:gd name="connsiteX3" fmla="*/ 968740 w 968740"/>
                <a:gd name="connsiteY3" fmla="*/ 192502 h 265520"/>
                <a:gd name="connsiteX4" fmla="*/ 964848 w 968740"/>
                <a:gd name="connsiteY4" fmla="*/ 254903 h 265520"/>
                <a:gd name="connsiteX5" fmla="*/ 962840 w 968740"/>
                <a:gd name="connsiteY5" fmla="*/ 265520 h 265520"/>
                <a:gd name="connsiteX6" fmla="*/ 5900 w 968740"/>
                <a:gd name="connsiteY6" fmla="*/ 265520 h 265520"/>
                <a:gd name="connsiteX7" fmla="*/ 3892 w 968740"/>
                <a:gd name="connsiteY7" fmla="*/ 254903 h 265520"/>
                <a:gd name="connsiteX8" fmla="*/ 0 w 968740"/>
                <a:gd name="connsiteY8" fmla="*/ 192502 h 265520"/>
                <a:gd name="connsiteX9" fmla="*/ 38065 w 968740"/>
                <a:gd name="connsiteY9" fmla="*/ 1792 h 265520"/>
                <a:gd name="connsiteX10" fmla="*/ 39026 w 968740"/>
                <a:gd name="connsiteY10" fmla="*/ 0 h 26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8740" h="265520">
                  <a:moveTo>
                    <a:pt x="39026" y="0"/>
                  </a:moveTo>
                  <a:lnTo>
                    <a:pt x="929715" y="0"/>
                  </a:lnTo>
                  <a:lnTo>
                    <a:pt x="930676" y="1792"/>
                  </a:lnTo>
                  <a:cubicBezTo>
                    <a:pt x="955187" y="60408"/>
                    <a:pt x="968740" y="124854"/>
                    <a:pt x="968740" y="192502"/>
                  </a:cubicBezTo>
                  <a:cubicBezTo>
                    <a:pt x="968740" y="213642"/>
                    <a:pt x="967416" y="234469"/>
                    <a:pt x="964848" y="254903"/>
                  </a:cubicBezTo>
                  <a:lnTo>
                    <a:pt x="962840" y="265520"/>
                  </a:lnTo>
                  <a:lnTo>
                    <a:pt x="5900" y="265520"/>
                  </a:lnTo>
                  <a:lnTo>
                    <a:pt x="3892" y="254903"/>
                  </a:lnTo>
                  <a:cubicBezTo>
                    <a:pt x="1324" y="234469"/>
                    <a:pt x="0" y="213642"/>
                    <a:pt x="0" y="192502"/>
                  </a:cubicBezTo>
                  <a:cubicBezTo>
                    <a:pt x="0" y="124854"/>
                    <a:pt x="13554" y="60408"/>
                    <a:pt x="38065" y="1792"/>
                  </a:cubicBezTo>
                  <a:lnTo>
                    <a:pt x="39026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3F10516F-3D40-4809-9119-927DEC889AFD}"/>
                </a:ext>
              </a:extLst>
            </p:cNvPr>
            <p:cNvSpPr/>
            <p:nvPr/>
          </p:nvSpPr>
          <p:spPr>
            <a:xfrm>
              <a:off x="8094221" y="1730786"/>
              <a:ext cx="929718" cy="299072"/>
            </a:xfrm>
            <a:custGeom>
              <a:avLst/>
              <a:gdLst>
                <a:gd name="connsiteX0" fmla="*/ 0 w 929718"/>
                <a:gd name="connsiteY0" fmla="*/ 0 h 299072"/>
                <a:gd name="connsiteX1" fmla="*/ 929718 w 929718"/>
                <a:gd name="connsiteY1" fmla="*/ 0 h 299072"/>
                <a:gd name="connsiteX2" fmla="*/ 890769 w 929718"/>
                <a:gd name="connsiteY2" fmla="*/ 100136 h 299072"/>
                <a:gd name="connsiteX3" fmla="*/ 735675 w 929718"/>
                <a:gd name="connsiteY3" fmla="*/ 272871 h 299072"/>
                <a:gd name="connsiteX4" fmla="*/ 687953 w 929718"/>
                <a:gd name="connsiteY4" fmla="*/ 299072 h 299072"/>
                <a:gd name="connsiteX5" fmla="*/ 241766 w 929718"/>
                <a:gd name="connsiteY5" fmla="*/ 299072 h 299072"/>
                <a:gd name="connsiteX6" fmla="*/ 194044 w 929718"/>
                <a:gd name="connsiteY6" fmla="*/ 272871 h 299072"/>
                <a:gd name="connsiteX7" fmla="*/ 38950 w 929718"/>
                <a:gd name="connsiteY7" fmla="*/ 100136 h 299072"/>
                <a:gd name="connsiteX8" fmla="*/ 0 w 929718"/>
                <a:gd name="connsiteY8" fmla="*/ 0 h 2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718" h="299072">
                  <a:moveTo>
                    <a:pt x="0" y="0"/>
                  </a:moveTo>
                  <a:lnTo>
                    <a:pt x="929718" y="0"/>
                  </a:lnTo>
                  <a:lnTo>
                    <a:pt x="890769" y="100136"/>
                  </a:lnTo>
                  <a:cubicBezTo>
                    <a:pt x="853485" y="169559"/>
                    <a:pt x="800097" y="228848"/>
                    <a:pt x="735675" y="272871"/>
                  </a:cubicBezTo>
                  <a:lnTo>
                    <a:pt x="687953" y="299072"/>
                  </a:lnTo>
                  <a:lnTo>
                    <a:pt x="241766" y="299072"/>
                  </a:lnTo>
                  <a:lnTo>
                    <a:pt x="194044" y="272871"/>
                  </a:lnTo>
                  <a:cubicBezTo>
                    <a:pt x="129622" y="228848"/>
                    <a:pt x="76233" y="169559"/>
                    <a:pt x="38950" y="100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E32E597-3E95-41F0-8663-F333A8042D2D}"/>
              </a:ext>
            </a:extLst>
          </p:cNvPr>
          <p:cNvGrpSpPr/>
          <p:nvPr/>
        </p:nvGrpSpPr>
        <p:grpSpPr>
          <a:xfrm>
            <a:off x="5370280" y="2331931"/>
            <a:ext cx="862763" cy="454932"/>
            <a:chOff x="8029660" y="1362974"/>
            <a:chExt cx="1344200" cy="708792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086CC908-92FC-4F87-A9AB-1E1A9E241CD7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07BBBB6-D6D9-4CD7-91A2-8546BD86D157}"/>
                </a:ext>
              </a:extLst>
            </p:cNvPr>
            <p:cNvSpPr/>
            <p:nvPr/>
          </p:nvSpPr>
          <p:spPr>
            <a:xfrm>
              <a:off x="8074710" y="1404882"/>
              <a:ext cx="968740" cy="265520"/>
            </a:xfrm>
            <a:custGeom>
              <a:avLst/>
              <a:gdLst>
                <a:gd name="connsiteX0" fmla="*/ 39026 w 968740"/>
                <a:gd name="connsiteY0" fmla="*/ 0 h 265520"/>
                <a:gd name="connsiteX1" fmla="*/ 929715 w 968740"/>
                <a:gd name="connsiteY1" fmla="*/ 0 h 265520"/>
                <a:gd name="connsiteX2" fmla="*/ 930676 w 968740"/>
                <a:gd name="connsiteY2" fmla="*/ 1792 h 265520"/>
                <a:gd name="connsiteX3" fmla="*/ 968740 w 968740"/>
                <a:gd name="connsiteY3" fmla="*/ 192502 h 265520"/>
                <a:gd name="connsiteX4" fmla="*/ 964848 w 968740"/>
                <a:gd name="connsiteY4" fmla="*/ 254903 h 265520"/>
                <a:gd name="connsiteX5" fmla="*/ 962840 w 968740"/>
                <a:gd name="connsiteY5" fmla="*/ 265520 h 265520"/>
                <a:gd name="connsiteX6" fmla="*/ 5900 w 968740"/>
                <a:gd name="connsiteY6" fmla="*/ 265520 h 265520"/>
                <a:gd name="connsiteX7" fmla="*/ 3892 w 968740"/>
                <a:gd name="connsiteY7" fmla="*/ 254903 h 265520"/>
                <a:gd name="connsiteX8" fmla="*/ 0 w 968740"/>
                <a:gd name="connsiteY8" fmla="*/ 192502 h 265520"/>
                <a:gd name="connsiteX9" fmla="*/ 38065 w 968740"/>
                <a:gd name="connsiteY9" fmla="*/ 1792 h 265520"/>
                <a:gd name="connsiteX10" fmla="*/ 39026 w 968740"/>
                <a:gd name="connsiteY10" fmla="*/ 0 h 26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8740" h="265520">
                  <a:moveTo>
                    <a:pt x="39026" y="0"/>
                  </a:moveTo>
                  <a:lnTo>
                    <a:pt x="929715" y="0"/>
                  </a:lnTo>
                  <a:lnTo>
                    <a:pt x="930676" y="1792"/>
                  </a:lnTo>
                  <a:cubicBezTo>
                    <a:pt x="955187" y="60408"/>
                    <a:pt x="968740" y="124854"/>
                    <a:pt x="968740" y="192502"/>
                  </a:cubicBezTo>
                  <a:cubicBezTo>
                    <a:pt x="968740" y="213642"/>
                    <a:pt x="967416" y="234469"/>
                    <a:pt x="964848" y="254903"/>
                  </a:cubicBezTo>
                  <a:lnTo>
                    <a:pt x="962840" y="265520"/>
                  </a:lnTo>
                  <a:lnTo>
                    <a:pt x="5900" y="265520"/>
                  </a:lnTo>
                  <a:lnTo>
                    <a:pt x="3892" y="254903"/>
                  </a:lnTo>
                  <a:cubicBezTo>
                    <a:pt x="1324" y="234469"/>
                    <a:pt x="0" y="213642"/>
                    <a:pt x="0" y="192502"/>
                  </a:cubicBezTo>
                  <a:cubicBezTo>
                    <a:pt x="0" y="124854"/>
                    <a:pt x="13554" y="60408"/>
                    <a:pt x="38065" y="1792"/>
                  </a:cubicBezTo>
                  <a:lnTo>
                    <a:pt x="39026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EF77CC9B-4E8E-4AD8-93AB-5E9B2166FD58}"/>
                </a:ext>
              </a:extLst>
            </p:cNvPr>
            <p:cNvSpPr/>
            <p:nvPr/>
          </p:nvSpPr>
          <p:spPr>
            <a:xfrm>
              <a:off x="8094221" y="1730786"/>
              <a:ext cx="929718" cy="299072"/>
            </a:xfrm>
            <a:custGeom>
              <a:avLst/>
              <a:gdLst>
                <a:gd name="connsiteX0" fmla="*/ 0 w 929718"/>
                <a:gd name="connsiteY0" fmla="*/ 0 h 299072"/>
                <a:gd name="connsiteX1" fmla="*/ 929718 w 929718"/>
                <a:gd name="connsiteY1" fmla="*/ 0 h 299072"/>
                <a:gd name="connsiteX2" fmla="*/ 890769 w 929718"/>
                <a:gd name="connsiteY2" fmla="*/ 100136 h 299072"/>
                <a:gd name="connsiteX3" fmla="*/ 735675 w 929718"/>
                <a:gd name="connsiteY3" fmla="*/ 272871 h 299072"/>
                <a:gd name="connsiteX4" fmla="*/ 687953 w 929718"/>
                <a:gd name="connsiteY4" fmla="*/ 299072 h 299072"/>
                <a:gd name="connsiteX5" fmla="*/ 241766 w 929718"/>
                <a:gd name="connsiteY5" fmla="*/ 299072 h 299072"/>
                <a:gd name="connsiteX6" fmla="*/ 194044 w 929718"/>
                <a:gd name="connsiteY6" fmla="*/ 272871 h 299072"/>
                <a:gd name="connsiteX7" fmla="*/ 38950 w 929718"/>
                <a:gd name="connsiteY7" fmla="*/ 100136 h 299072"/>
                <a:gd name="connsiteX8" fmla="*/ 0 w 929718"/>
                <a:gd name="connsiteY8" fmla="*/ 0 h 2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718" h="299072">
                  <a:moveTo>
                    <a:pt x="0" y="0"/>
                  </a:moveTo>
                  <a:lnTo>
                    <a:pt x="929718" y="0"/>
                  </a:lnTo>
                  <a:lnTo>
                    <a:pt x="890769" y="100136"/>
                  </a:lnTo>
                  <a:cubicBezTo>
                    <a:pt x="853485" y="169559"/>
                    <a:pt x="800097" y="228848"/>
                    <a:pt x="735675" y="272871"/>
                  </a:cubicBezTo>
                  <a:lnTo>
                    <a:pt x="687953" y="299072"/>
                  </a:lnTo>
                  <a:lnTo>
                    <a:pt x="241766" y="299072"/>
                  </a:lnTo>
                  <a:lnTo>
                    <a:pt x="194044" y="272871"/>
                  </a:lnTo>
                  <a:cubicBezTo>
                    <a:pt x="129622" y="228848"/>
                    <a:pt x="76233" y="169559"/>
                    <a:pt x="38950" y="100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7874F91-271D-4C05-AF41-2875C204567E}"/>
              </a:ext>
            </a:extLst>
          </p:cNvPr>
          <p:cNvGrpSpPr/>
          <p:nvPr/>
        </p:nvGrpSpPr>
        <p:grpSpPr>
          <a:xfrm>
            <a:off x="6338020" y="2331931"/>
            <a:ext cx="862763" cy="454932"/>
            <a:chOff x="8029660" y="1362974"/>
            <a:chExt cx="1344200" cy="708792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53486336-1CA9-408D-BFE3-E6C50D0C8ED4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20D31B2-AC59-4BC3-BFF3-E5C626FCA3FD}"/>
                </a:ext>
              </a:extLst>
            </p:cNvPr>
            <p:cNvSpPr/>
            <p:nvPr/>
          </p:nvSpPr>
          <p:spPr>
            <a:xfrm>
              <a:off x="8074710" y="1404882"/>
              <a:ext cx="968740" cy="265520"/>
            </a:xfrm>
            <a:custGeom>
              <a:avLst/>
              <a:gdLst>
                <a:gd name="connsiteX0" fmla="*/ 39026 w 968740"/>
                <a:gd name="connsiteY0" fmla="*/ 0 h 265520"/>
                <a:gd name="connsiteX1" fmla="*/ 929715 w 968740"/>
                <a:gd name="connsiteY1" fmla="*/ 0 h 265520"/>
                <a:gd name="connsiteX2" fmla="*/ 930676 w 968740"/>
                <a:gd name="connsiteY2" fmla="*/ 1792 h 265520"/>
                <a:gd name="connsiteX3" fmla="*/ 968740 w 968740"/>
                <a:gd name="connsiteY3" fmla="*/ 192502 h 265520"/>
                <a:gd name="connsiteX4" fmla="*/ 964848 w 968740"/>
                <a:gd name="connsiteY4" fmla="*/ 254903 h 265520"/>
                <a:gd name="connsiteX5" fmla="*/ 962840 w 968740"/>
                <a:gd name="connsiteY5" fmla="*/ 265520 h 265520"/>
                <a:gd name="connsiteX6" fmla="*/ 5900 w 968740"/>
                <a:gd name="connsiteY6" fmla="*/ 265520 h 265520"/>
                <a:gd name="connsiteX7" fmla="*/ 3892 w 968740"/>
                <a:gd name="connsiteY7" fmla="*/ 254903 h 265520"/>
                <a:gd name="connsiteX8" fmla="*/ 0 w 968740"/>
                <a:gd name="connsiteY8" fmla="*/ 192502 h 265520"/>
                <a:gd name="connsiteX9" fmla="*/ 38065 w 968740"/>
                <a:gd name="connsiteY9" fmla="*/ 1792 h 265520"/>
                <a:gd name="connsiteX10" fmla="*/ 39026 w 968740"/>
                <a:gd name="connsiteY10" fmla="*/ 0 h 265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8740" h="265520">
                  <a:moveTo>
                    <a:pt x="39026" y="0"/>
                  </a:moveTo>
                  <a:lnTo>
                    <a:pt x="929715" y="0"/>
                  </a:lnTo>
                  <a:lnTo>
                    <a:pt x="930676" y="1792"/>
                  </a:lnTo>
                  <a:cubicBezTo>
                    <a:pt x="955187" y="60408"/>
                    <a:pt x="968740" y="124854"/>
                    <a:pt x="968740" y="192502"/>
                  </a:cubicBezTo>
                  <a:cubicBezTo>
                    <a:pt x="968740" y="213642"/>
                    <a:pt x="967416" y="234469"/>
                    <a:pt x="964848" y="254903"/>
                  </a:cubicBezTo>
                  <a:lnTo>
                    <a:pt x="962840" y="265520"/>
                  </a:lnTo>
                  <a:lnTo>
                    <a:pt x="5900" y="265520"/>
                  </a:lnTo>
                  <a:lnTo>
                    <a:pt x="3892" y="254903"/>
                  </a:lnTo>
                  <a:cubicBezTo>
                    <a:pt x="1324" y="234469"/>
                    <a:pt x="0" y="213642"/>
                    <a:pt x="0" y="192502"/>
                  </a:cubicBezTo>
                  <a:cubicBezTo>
                    <a:pt x="0" y="124854"/>
                    <a:pt x="13554" y="60408"/>
                    <a:pt x="38065" y="1792"/>
                  </a:cubicBezTo>
                  <a:lnTo>
                    <a:pt x="39026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62F47D70-840B-4268-BC21-48DF586BB83E}"/>
                </a:ext>
              </a:extLst>
            </p:cNvPr>
            <p:cNvSpPr/>
            <p:nvPr/>
          </p:nvSpPr>
          <p:spPr>
            <a:xfrm>
              <a:off x="8094221" y="1730786"/>
              <a:ext cx="929718" cy="299072"/>
            </a:xfrm>
            <a:custGeom>
              <a:avLst/>
              <a:gdLst>
                <a:gd name="connsiteX0" fmla="*/ 0 w 929718"/>
                <a:gd name="connsiteY0" fmla="*/ 0 h 299072"/>
                <a:gd name="connsiteX1" fmla="*/ 929718 w 929718"/>
                <a:gd name="connsiteY1" fmla="*/ 0 h 299072"/>
                <a:gd name="connsiteX2" fmla="*/ 890769 w 929718"/>
                <a:gd name="connsiteY2" fmla="*/ 100136 h 299072"/>
                <a:gd name="connsiteX3" fmla="*/ 735675 w 929718"/>
                <a:gd name="connsiteY3" fmla="*/ 272871 h 299072"/>
                <a:gd name="connsiteX4" fmla="*/ 687953 w 929718"/>
                <a:gd name="connsiteY4" fmla="*/ 299072 h 299072"/>
                <a:gd name="connsiteX5" fmla="*/ 241766 w 929718"/>
                <a:gd name="connsiteY5" fmla="*/ 299072 h 299072"/>
                <a:gd name="connsiteX6" fmla="*/ 194044 w 929718"/>
                <a:gd name="connsiteY6" fmla="*/ 272871 h 299072"/>
                <a:gd name="connsiteX7" fmla="*/ 38950 w 929718"/>
                <a:gd name="connsiteY7" fmla="*/ 100136 h 299072"/>
                <a:gd name="connsiteX8" fmla="*/ 0 w 929718"/>
                <a:gd name="connsiteY8" fmla="*/ 0 h 2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718" h="299072">
                  <a:moveTo>
                    <a:pt x="0" y="0"/>
                  </a:moveTo>
                  <a:lnTo>
                    <a:pt x="929718" y="0"/>
                  </a:lnTo>
                  <a:lnTo>
                    <a:pt x="890769" y="100136"/>
                  </a:lnTo>
                  <a:cubicBezTo>
                    <a:pt x="853485" y="169559"/>
                    <a:pt x="800097" y="228848"/>
                    <a:pt x="735675" y="272871"/>
                  </a:cubicBezTo>
                  <a:lnTo>
                    <a:pt x="687953" y="299072"/>
                  </a:lnTo>
                  <a:lnTo>
                    <a:pt x="241766" y="299072"/>
                  </a:lnTo>
                  <a:lnTo>
                    <a:pt x="194044" y="272871"/>
                  </a:lnTo>
                  <a:cubicBezTo>
                    <a:pt x="129622" y="228848"/>
                    <a:pt x="76233" y="169559"/>
                    <a:pt x="38950" y="100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89C65D3-B032-4A3C-B4B3-DE96AF9F71BA}"/>
              </a:ext>
            </a:extLst>
          </p:cNvPr>
          <p:cNvGrpSpPr/>
          <p:nvPr/>
        </p:nvGrpSpPr>
        <p:grpSpPr>
          <a:xfrm>
            <a:off x="7359100" y="2331931"/>
            <a:ext cx="862763" cy="454932"/>
            <a:chOff x="8029660" y="1362974"/>
            <a:chExt cx="1344200" cy="708792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CC7DB7D2-19FA-46FE-BC60-6501964577F7}"/>
                </a:ext>
              </a:extLst>
            </p:cNvPr>
            <p:cNvSpPr/>
            <p:nvPr/>
          </p:nvSpPr>
          <p:spPr>
            <a:xfrm>
              <a:off x="8029660" y="1362974"/>
              <a:ext cx="1344200" cy="708792"/>
            </a:xfrm>
            <a:custGeom>
              <a:avLst/>
              <a:gdLst>
                <a:gd name="connsiteX0" fmla="*/ 1547588 w 1791931"/>
                <a:gd name="connsiteY0" fmla="*/ 144757 h 944880"/>
                <a:gd name="connsiteX1" fmla="*/ 1421287 w 1791931"/>
                <a:gd name="connsiteY1" fmla="*/ 181762 h 944880"/>
                <a:gd name="connsiteX2" fmla="*/ 1402389 w 1791931"/>
                <a:gd name="connsiteY2" fmla="*/ 195948 h 944880"/>
                <a:gd name="connsiteX3" fmla="*/ 1411522 w 1791931"/>
                <a:gd name="connsiteY3" fmla="*/ 291037 h 944880"/>
                <a:gd name="connsiteX4" fmla="*/ 1389303 w 1791931"/>
                <a:gd name="connsiteY4" fmla="*/ 476159 h 944880"/>
                <a:gd name="connsiteX5" fmla="*/ 1341277 w 1791931"/>
                <a:gd name="connsiteY5" fmla="*/ 604272 h 944880"/>
                <a:gd name="connsiteX6" fmla="*/ 1364783 w 1791931"/>
                <a:gd name="connsiteY6" fmla="*/ 622184 h 944880"/>
                <a:gd name="connsiteX7" fmla="*/ 1675042 w 1791931"/>
                <a:gd name="connsiteY7" fmla="*/ 497905 h 944880"/>
                <a:gd name="connsiteX8" fmla="*/ 1627541 w 1791931"/>
                <a:gd name="connsiteY8" fmla="*/ 167074 h 944880"/>
                <a:gd name="connsiteX9" fmla="*/ 1547588 w 1791931"/>
                <a:gd name="connsiteY9" fmla="*/ 144757 h 944880"/>
                <a:gd name="connsiteX10" fmla="*/ 56863 w 1791931"/>
                <a:gd name="connsiteY10" fmla="*/ 0 h 944880"/>
                <a:gd name="connsiteX11" fmla="*/ 1354660 w 1791931"/>
                <a:gd name="connsiteY11" fmla="*/ 0 h 944880"/>
                <a:gd name="connsiteX12" fmla="*/ 1356060 w 1791931"/>
                <a:gd name="connsiteY12" fmla="*/ 2709 h 944880"/>
                <a:gd name="connsiteX13" fmla="*/ 1389243 w 1791931"/>
                <a:gd name="connsiteY13" fmla="*/ 114904 h 944880"/>
                <a:gd name="connsiteX14" fmla="*/ 1443385 w 1791931"/>
                <a:gd name="connsiteY14" fmla="*/ 89086 h 944880"/>
                <a:gd name="connsiteX15" fmla="*/ 1664609 w 1791931"/>
                <a:gd name="connsiteY15" fmla="*/ 102870 h 944880"/>
                <a:gd name="connsiteX16" fmla="*/ 1739246 w 1791931"/>
                <a:gd name="connsiteY16" fmla="*/ 534973 h 944880"/>
                <a:gd name="connsiteX17" fmla="*/ 1327715 w 1791931"/>
                <a:gd name="connsiteY17" fmla="*/ 686388 h 944880"/>
                <a:gd name="connsiteX18" fmla="*/ 1307828 w 1791931"/>
                <a:gd name="connsiteY18" fmla="*/ 671457 h 944880"/>
                <a:gd name="connsiteX19" fmla="*/ 1228178 w 1791931"/>
                <a:gd name="connsiteY19" fmla="*/ 789092 h 944880"/>
                <a:gd name="connsiteX20" fmla="*/ 1100359 w 1791931"/>
                <a:gd name="connsiteY20" fmla="*/ 905268 h 944880"/>
                <a:gd name="connsiteX21" fmla="*/ 1030825 w 1791931"/>
                <a:gd name="connsiteY21" fmla="*/ 944880 h 944880"/>
                <a:gd name="connsiteX22" fmla="*/ 380698 w 1791931"/>
                <a:gd name="connsiteY22" fmla="*/ 944880 h 944880"/>
                <a:gd name="connsiteX23" fmla="*/ 311164 w 1791931"/>
                <a:gd name="connsiteY23" fmla="*/ 905268 h 944880"/>
                <a:gd name="connsiteX24" fmla="*/ 0 w 1791931"/>
                <a:gd name="connsiteY24" fmla="*/ 291037 h 944880"/>
                <a:gd name="connsiteX25" fmla="*/ 55463 w 1791931"/>
                <a:gd name="connsiteY25" fmla="*/ 2709 h 944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91931" h="944880">
                  <a:moveTo>
                    <a:pt x="1547588" y="144757"/>
                  </a:moveTo>
                  <a:cubicBezTo>
                    <a:pt x="1505515" y="143495"/>
                    <a:pt x="1461543" y="156580"/>
                    <a:pt x="1421287" y="181762"/>
                  </a:cubicBezTo>
                  <a:lnTo>
                    <a:pt x="1402389" y="195948"/>
                  </a:lnTo>
                  <a:lnTo>
                    <a:pt x="1411522" y="291037"/>
                  </a:lnTo>
                  <a:cubicBezTo>
                    <a:pt x="1411522" y="354959"/>
                    <a:pt x="1403808" y="416989"/>
                    <a:pt x="1389303" y="476159"/>
                  </a:cubicBezTo>
                  <a:lnTo>
                    <a:pt x="1341277" y="604272"/>
                  </a:lnTo>
                  <a:lnTo>
                    <a:pt x="1364783" y="622184"/>
                  </a:lnTo>
                  <a:cubicBezTo>
                    <a:pt x="1463575" y="679222"/>
                    <a:pt x="1602483" y="623581"/>
                    <a:pt x="1675042" y="497905"/>
                  </a:cubicBezTo>
                  <a:cubicBezTo>
                    <a:pt x="1747600" y="372230"/>
                    <a:pt x="1726333" y="224112"/>
                    <a:pt x="1627541" y="167074"/>
                  </a:cubicBezTo>
                  <a:cubicBezTo>
                    <a:pt x="1602843" y="152814"/>
                    <a:pt x="1575637" y="145597"/>
                    <a:pt x="1547588" y="144757"/>
                  </a:cubicBezTo>
                  <a:close/>
                  <a:moveTo>
                    <a:pt x="56863" y="0"/>
                  </a:moveTo>
                  <a:lnTo>
                    <a:pt x="1354660" y="0"/>
                  </a:lnTo>
                  <a:lnTo>
                    <a:pt x="1356060" y="2709"/>
                  </a:lnTo>
                  <a:lnTo>
                    <a:pt x="1389243" y="114904"/>
                  </a:lnTo>
                  <a:lnTo>
                    <a:pt x="1443385" y="89086"/>
                  </a:lnTo>
                  <a:cubicBezTo>
                    <a:pt x="1517858" y="61685"/>
                    <a:pt x="1597483" y="64115"/>
                    <a:pt x="1664609" y="102870"/>
                  </a:cubicBezTo>
                  <a:cubicBezTo>
                    <a:pt x="1798860" y="180380"/>
                    <a:pt x="1832276" y="373840"/>
                    <a:pt x="1739246" y="534973"/>
                  </a:cubicBezTo>
                  <a:cubicBezTo>
                    <a:pt x="1646215" y="696107"/>
                    <a:pt x="1461966" y="763898"/>
                    <a:pt x="1327715" y="686388"/>
                  </a:cubicBezTo>
                  <a:lnTo>
                    <a:pt x="1307828" y="671457"/>
                  </a:lnTo>
                  <a:lnTo>
                    <a:pt x="1228178" y="789092"/>
                  </a:lnTo>
                  <a:cubicBezTo>
                    <a:pt x="1190207" y="832941"/>
                    <a:pt x="1147292" y="871989"/>
                    <a:pt x="1100359" y="905268"/>
                  </a:cubicBezTo>
                  <a:lnTo>
                    <a:pt x="1030825" y="944880"/>
                  </a:lnTo>
                  <a:lnTo>
                    <a:pt x="380698" y="944880"/>
                  </a:lnTo>
                  <a:lnTo>
                    <a:pt x="311164" y="905268"/>
                  </a:lnTo>
                  <a:cubicBezTo>
                    <a:pt x="123430" y="772152"/>
                    <a:pt x="0" y="546723"/>
                    <a:pt x="0" y="291037"/>
                  </a:cubicBezTo>
                  <a:cubicBezTo>
                    <a:pt x="0" y="188763"/>
                    <a:pt x="19749" y="91329"/>
                    <a:pt x="55463" y="2709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8790DD0A-C622-48EF-B1E6-05E3A8BFF8F7}"/>
                </a:ext>
              </a:extLst>
            </p:cNvPr>
            <p:cNvSpPr/>
            <p:nvPr/>
          </p:nvSpPr>
          <p:spPr>
            <a:xfrm>
              <a:off x="8094221" y="1730786"/>
              <a:ext cx="929718" cy="299072"/>
            </a:xfrm>
            <a:custGeom>
              <a:avLst/>
              <a:gdLst>
                <a:gd name="connsiteX0" fmla="*/ 0 w 929718"/>
                <a:gd name="connsiteY0" fmla="*/ 0 h 299072"/>
                <a:gd name="connsiteX1" fmla="*/ 929718 w 929718"/>
                <a:gd name="connsiteY1" fmla="*/ 0 h 299072"/>
                <a:gd name="connsiteX2" fmla="*/ 890769 w 929718"/>
                <a:gd name="connsiteY2" fmla="*/ 100136 h 299072"/>
                <a:gd name="connsiteX3" fmla="*/ 735675 w 929718"/>
                <a:gd name="connsiteY3" fmla="*/ 272871 h 299072"/>
                <a:gd name="connsiteX4" fmla="*/ 687953 w 929718"/>
                <a:gd name="connsiteY4" fmla="*/ 299072 h 299072"/>
                <a:gd name="connsiteX5" fmla="*/ 241766 w 929718"/>
                <a:gd name="connsiteY5" fmla="*/ 299072 h 299072"/>
                <a:gd name="connsiteX6" fmla="*/ 194044 w 929718"/>
                <a:gd name="connsiteY6" fmla="*/ 272871 h 299072"/>
                <a:gd name="connsiteX7" fmla="*/ 38950 w 929718"/>
                <a:gd name="connsiteY7" fmla="*/ 100136 h 299072"/>
                <a:gd name="connsiteX8" fmla="*/ 0 w 929718"/>
                <a:gd name="connsiteY8" fmla="*/ 0 h 299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29718" h="299072">
                  <a:moveTo>
                    <a:pt x="0" y="0"/>
                  </a:moveTo>
                  <a:lnTo>
                    <a:pt x="929718" y="0"/>
                  </a:lnTo>
                  <a:lnTo>
                    <a:pt x="890769" y="100136"/>
                  </a:lnTo>
                  <a:cubicBezTo>
                    <a:pt x="853485" y="169559"/>
                    <a:pt x="800097" y="228848"/>
                    <a:pt x="735675" y="272871"/>
                  </a:cubicBezTo>
                  <a:lnTo>
                    <a:pt x="687953" y="299072"/>
                  </a:lnTo>
                  <a:lnTo>
                    <a:pt x="241766" y="299072"/>
                  </a:lnTo>
                  <a:lnTo>
                    <a:pt x="194044" y="272871"/>
                  </a:lnTo>
                  <a:cubicBezTo>
                    <a:pt x="129622" y="228848"/>
                    <a:pt x="76233" y="169559"/>
                    <a:pt x="38950" y="10013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9EC7135-7F44-4272-B249-6D079D37D1DB}"/>
              </a:ext>
            </a:extLst>
          </p:cNvPr>
          <p:cNvSpPr txBox="1"/>
          <p:nvPr/>
        </p:nvSpPr>
        <p:spPr>
          <a:xfrm>
            <a:off x="644600" y="3719406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緑茶３杯分</a:t>
            </a: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C53E2F45-2B77-45AE-B1B8-313376DE71A3}"/>
              </a:ext>
            </a:extLst>
          </p:cNvPr>
          <p:cNvGrpSpPr/>
          <p:nvPr/>
        </p:nvGrpSpPr>
        <p:grpSpPr>
          <a:xfrm>
            <a:off x="2229439" y="3489656"/>
            <a:ext cx="1072090" cy="701358"/>
            <a:chOff x="4247239" y="5102197"/>
            <a:chExt cx="1411522" cy="923413"/>
          </a:xfrm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CA94A1E7-19D1-45AE-9922-657F53187BAC}"/>
                </a:ext>
              </a:extLst>
            </p:cNvPr>
            <p:cNvSpPr/>
            <p:nvPr/>
          </p:nvSpPr>
          <p:spPr>
            <a:xfrm>
              <a:off x="4247239" y="5102197"/>
              <a:ext cx="1411522" cy="923413"/>
            </a:xfrm>
            <a:custGeom>
              <a:avLst/>
              <a:gdLst>
                <a:gd name="connsiteX0" fmla="*/ 56863 w 1411522"/>
                <a:gd name="connsiteY0" fmla="*/ 0 h 923413"/>
                <a:gd name="connsiteX1" fmla="*/ 1354660 w 1411522"/>
                <a:gd name="connsiteY1" fmla="*/ 0 h 923413"/>
                <a:gd name="connsiteX2" fmla="*/ 1356060 w 1411522"/>
                <a:gd name="connsiteY2" fmla="*/ 2304 h 923413"/>
                <a:gd name="connsiteX3" fmla="*/ 1411522 w 1411522"/>
                <a:gd name="connsiteY3" fmla="*/ 247555 h 923413"/>
                <a:gd name="connsiteX4" fmla="*/ 980475 w 1411522"/>
                <a:gd name="connsiteY4" fmla="*/ 828111 h 923413"/>
                <a:gd name="connsiteX5" fmla="*/ 929867 w 1411522"/>
                <a:gd name="connsiteY5" fmla="*/ 842136 h 923413"/>
                <a:gd name="connsiteX6" fmla="*/ 929867 w 1411522"/>
                <a:gd name="connsiteY6" fmla="*/ 923413 h 923413"/>
                <a:gd name="connsiteX7" fmla="*/ 481655 w 1411522"/>
                <a:gd name="connsiteY7" fmla="*/ 923413 h 923413"/>
                <a:gd name="connsiteX8" fmla="*/ 481655 w 1411522"/>
                <a:gd name="connsiteY8" fmla="*/ 842136 h 923413"/>
                <a:gd name="connsiteX9" fmla="*/ 431047 w 1411522"/>
                <a:gd name="connsiteY9" fmla="*/ 828111 h 923413"/>
                <a:gd name="connsiteX10" fmla="*/ 0 w 1411522"/>
                <a:gd name="connsiteY10" fmla="*/ 247555 h 923413"/>
                <a:gd name="connsiteX11" fmla="*/ 55463 w 1411522"/>
                <a:gd name="connsiteY11" fmla="*/ 2304 h 92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1522" h="923413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08538"/>
                    <a:pt x="1233784" y="732461"/>
                    <a:pt x="980475" y="828111"/>
                  </a:cubicBezTo>
                  <a:lnTo>
                    <a:pt x="929867" y="842136"/>
                  </a:lnTo>
                  <a:lnTo>
                    <a:pt x="929867" y="923413"/>
                  </a:lnTo>
                  <a:lnTo>
                    <a:pt x="481655" y="923413"/>
                  </a:lnTo>
                  <a:lnTo>
                    <a:pt x="481655" y="842136"/>
                  </a:lnTo>
                  <a:lnTo>
                    <a:pt x="431047" y="828111"/>
                  </a:lnTo>
                  <a:cubicBezTo>
                    <a:pt x="177739" y="732461"/>
                    <a:pt x="0" y="508538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3F489FC-6414-4592-95D0-DF14E77CE08B}"/>
                </a:ext>
              </a:extLst>
            </p:cNvPr>
            <p:cNvSpPr/>
            <p:nvPr/>
          </p:nvSpPr>
          <p:spPr>
            <a:xfrm>
              <a:off x="4319320" y="5161496"/>
              <a:ext cx="1267360" cy="772124"/>
            </a:xfrm>
            <a:custGeom>
              <a:avLst/>
              <a:gdLst>
                <a:gd name="connsiteX0" fmla="*/ 56863 w 1411522"/>
                <a:gd name="connsiteY0" fmla="*/ 0 h 877625"/>
                <a:gd name="connsiteX1" fmla="*/ 1354660 w 1411522"/>
                <a:gd name="connsiteY1" fmla="*/ 0 h 877625"/>
                <a:gd name="connsiteX2" fmla="*/ 1356060 w 1411522"/>
                <a:gd name="connsiteY2" fmla="*/ 2304 h 877625"/>
                <a:gd name="connsiteX3" fmla="*/ 1411522 w 1411522"/>
                <a:gd name="connsiteY3" fmla="*/ 247555 h 877625"/>
                <a:gd name="connsiteX4" fmla="*/ 705761 w 1411522"/>
                <a:gd name="connsiteY4" fmla="*/ 877625 h 877625"/>
                <a:gd name="connsiteX5" fmla="*/ 0 w 1411522"/>
                <a:gd name="connsiteY5" fmla="*/ 247555 h 877625"/>
                <a:gd name="connsiteX6" fmla="*/ 55463 w 1411522"/>
                <a:gd name="connsiteY6" fmla="*/ 2304 h 87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1522" h="877625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95533"/>
                    <a:pt x="1095542" y="877625"/>
                    <a:pt x="705761" y="877625"/>
                  </a:cubicBezTo>
                  <a:cubicBezTo>
                    <a:pt x="315980" y="877625"/>
                    <a:pt x="0" y="595533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solidFill>
              <a:srgbClr val="99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8D100307-9D23-4EB7-89BE-A6516ED16190}"/>
              </a:ext>
            </a:extLst>
          </p:cNvPr>
          <p:cNvGrpSpPr/>
          <p:nvPr/>
        </p:nvGrpSpPr>
        <p:grpSpPr>
          <a:xfrm>
            <a:off x="3501979" y="3489656"/>
            <a:ext cx="1072090" cy="701358"/>
            <a:chOff x="4247239" y="5102197"/>
            <a:chExt cx="1411522" cy="923413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81D9D011-2AC5-461B-BC42-2CBFADF49E39}"/>
                </a:ext>
              </a:extLst>
            </p:cNvPr>
            <p:cNvSpPr/>
            <p:nvPr/>
          </p:nvSpPr>
          <p:spPr>
            <a:xfrm>
              <a:off x="4247239" y="5102197"/>
              <a:ext cx="1411522" cy="923413"/>
            </a:xfrm>
            <a:custGeom>
              <a:avLst/>
              <a:gdLst>
                <a:gd name="connsiteX0" fmla="*/ 56863 w 1411522"/>
                <a:gd name="connsiteY0" fmla="*/ 0 h 923413"/>
                <a:gd name="connsiteX1" fmla="*/ 1354660 w 1411522"/>
                <a:gd name="connsiteY1" fmla="*/ 0 h 923413"/>
                <a:gd name="connsiteX2" fmla="*/ 1356060 w 1411522"/>
                <a:gd name="connsiteY2" fmla="*/ 2304 h 923413"/>
                <a:gd name="connsiteX3" fmla="*/ 1411522 w 1411522"/>
                <a:gd name="connsiteY3" fmla="*/ 247555 h 923413"/>
                <a:gd name="connsiteX4" fmla="*/ 980475 w 1411522"/>
                <a:gd name="connsiteY4" fmla="*/ 828111 h 923413"/>
                <a:gd name="connsiteX5" fmla="*/ 929867 w 1411522"/>
                <a:gd name="connsiteY5" fmla="*/ 842136 h 923413"/>
                <a:gd name="connsiteX6" fmla="*/ 929867 w 1411522"/>
                <a:gd name="connsiteY6" fmla="*/ 923413 h 923413"/>
                <a:gd name="connsiteX7" fmla="*/ 481655 w 1411522"/>
                <a:gd name="connsiteY7" fmla="*/ 923413 h 923413"/>
                <a:gd name="connsiteX8" fmla="*/ 481655 w 1411522"/>
                <a:gd name="connsiteY8" fmla="*/ 842136 h 923413"/>
                <a:gd name="connsiteX9" fmla="*/ 431047 w 1411522"/>
                <a:gd name="connsiteY9" fmla="*/ 828111 h 923413"/>
                <a:gd name="connsiteX10" fmla="*/ 0 w 1411522"/>
                <a:gd name="connsiteY10" fmla="*/ 247555 h 923413"/>
                <a:gd name="connsiteX11" fmla="*/ 55463 w 1411522"/>
                <a:gd name="connsiteY11" fmla="*/ 2304 h 92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1522" h="923413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08538"/>
                    <a:pt x="1233784" y="732461"/>
                    <a:pt x="980475" y="828111"/>
                  </a:cubicBezTo>
                  <a:lnTo>
                    <a:pt x="929867" y="842136"/>
                  </a:lnTo>
                  <a:lnTo>
                    <a:pt x="929867" y="923413"/>
                  </a:lnTo>
                  <a:lnTo>
                    <a:pt x="481655" y="923413"/>
                  </a:lnTo>
                  <a:lnTo>
                    <a:pt x="481655" y="842136"/>
                  </a:lnTo>
                  <a:lnTo>
                    <a:pt x="431047" y="828111"/>
                  </a:lnTo>
                  <a:cubicBezTo>
                    <a:pt x="177739" y="732461"/>
                    <a:pt x="0" y="508538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6159D43-71B4-4BBD-936B-95FC991C19F8}"/>
                </a:ext>
              </a:extLst>
            </p:cNvPr>
            <p:cNvSpPr/>
            <p:nvPr/>
          </p:nvSpPr>
          <p:spPr>
            <a:xfrm>
              <a:off x="4319320" y="5161496"/>
              <a:ext cx="1267360" cy="772124"/>
            </a:xfrm>
            <a:custGeom>
              <a:avLst/>
              <a:gdLst>
                <a:gd name="connsiteX0" fmla="*/ 56863 w 1411522"/>
                <a:gd name="connsiteY0" fmla="*/ 0 h 877625"/>
                <a:gd name="connsiteX1" fmla="*/ 1354660 w 1411522"/>
                <a:gd name="connsiteY1" fmla="*/ 0 h 877625"/>
                <a:gd name="connsiteX2" fmla="*/ 1356060 w 1411522"/>
                <a:gd name="connsiteY2" fmla="*/ 2304 h 877625"/>
                <a:gd name="connsiteX3" fmla="*/ 1411522 w 1411522"/>
                <a:gd name="connsiteY3" fmla="*/ 247555 h 877625"/>
                <a:gd name="connsiteX4" fmla="*/ 705761 w 1411522"/>
                <a:gd name="connsiteY4" fmla="*/ 877625 h 877625"/>
                <a:gd name="connsiteX5" fmla="*/ 0 w 1411522"/>
                <a:gd name="connsiteY5" fmla="*/ 247555 h 877625"/>
                <a:gd name="connsiteX6" fmla="*/ 55463 w 1411522"/>
                <a:gd name="connsiteY6" fmla="*/ 2304 h 87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1522" h="877625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95533"/>
                    <a:pt x="1095542" y="877625"/>
                    <a:pt x="705761" y="877625"/>
                  </a:cubicBezTo>
                  <a:cubicBezTo>
                    <a:pt x="315980" y="877625"/>
                    <a:pt x="0" y="595533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solidFill>
              <a:srgbClr val="99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CAD0D55-88C4-48A1-A01C-4A4DC88023C6}"/>
              </a:ext>
            </a:extLst>
          </p:cNvPr>
          <p:cNvGrpSpPr/>
          <p:nvPr/>
        </p:nvGrpSpPr>
        <p:grpSpPr>
          <a:xfrm>
            <a:off x="4751659" y="3489656"/>
            <a:ext cx="1072090" cy="701358"/>
            <a:chOff x="4247239" y="5102197"/>
            <a:chExt cx="1411522" cy="923413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698E5BE-40A4-4FD2-BDBF-54F333A19762}"/>
                </a:ext>
              </a:extLst>
            </p:cNvPr>
            <p:cNvSpPr/>
            <p:nvPr/>
          </p:nvSpPr>
          <p:spPr>
            <a:xfrm>
              <a:off x="4247239" y="5102197"/>
              <a:ext cx="1411522" cy="923413"/>
            </a:xfrm>
            <a:custGeom>
              <a:avLst/>
              <a:gdLst>
                <a:gd name="connsiteX0" fmla="*/ 56863 w 1411522"/>
                <a:gd name="connsiteY0" fmla="*/ 0 h 923413"/>
                <a:gd name="connsiteX1" fmla="*/ 1354660 w 1411522"/>
                <a:gd name="connsiteY1" fmla="*/ 0 h 923413"/>
                <a:gd name="connsiteX2" fmla="*/ 1356060 w 1411522"/>
                <a:gd name="connsiteY2" fmla="*/ 2304 h 923413"/>
                <a:gd name="connsiteX3" fmla="*/ 1411522 w 1411522"/>
                <a:gd name="connsiteY3" fmla="*/ 247555 h 923413"/>
                <a:gd name="connsiteX4" fmla="*/ 980475 w 1411522"/>
                <a:gd name="connsiteY4" fmla="*/ 828111 h 923413"/>
                <a:gd name="connsiteX5" fmla="*/ 929867 w 1411522"/>
                <a:gd name="connsiteY5" fmla="*/ 842136 h 923413"/>
                <a:gd name="connsiteX6" fmla="*/ 929867 w 1411522"/>
                <a:gd name="connsiteY6" fmla="*/ 923413 h 923413"/>
                <a:gd name="connsiteX7" fmla="*/ 481655 w 1411522"/>
                <a:gd name="connsiteY7" fmla="*/ 923413 h 923413"/>
                <a:gd name="connsiteX8" fmla="*/ 481655 w 1411522"/>
                <a:gd name="connsiteY8" fmla="*/ 842136 h 923413"/>
                <a:gd name="connsiteX9" fmla="*/ 431047 w 1411522"/>
                <a:gd name="connsiteY9" fmla="*/ 828111 h 923413"/>
                <a:gd name="connsiteX10" fmla="*/ 0 w 1411522"/>
                <a:gd name="connsiteY10" fmla="*/ 247555 h 923413"/>
                <a:gd name="connsiteX11" fmla="*/ 55463 w 1411522"/>
                <a:gd name="connsiteY11" fmla="*/ 2304 h 923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11522" h="923413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08538"/>
                    <a:pt x="1233784" y="732461"/>
                    <a:pt x="980475" y="828111"/>
                  </a:cubicBezTo>
                  <a:lnTo>
                    <a:pt x="929867" y="842136"/>
                  </a:lnTo>
                  <a:lnTo>
                    <a:pt x="929867" y="923413"/>
                  </a:lnTo>
                  <a:lnTo>
                    <a:pt x="481655" y="923413"/>
                  </a:lnTo>
                  <a:lnTo>
                    <a:pt x="481655" y="842136"/>
                  </a:lnTo>
                  <a:lnTo>
                    <a:pt x="431047" y="828111"/>
                  </a:lnTo>
                  <a:cubicBezTo>
                    <a:pt x="177739" y="732461"/>
                    <a:pt x="0" y="508538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F980B65C-075F-4830-8AC3-E80A8F769F74}"/>
                </a:ext>
              </a:extLst>
            </p:cNvPr>
            <p:cNvSpPr/>
            <p:nvPr/>
          </p:nvSpPr>
          <p:spPr>
            <a:xfrm>
              <a:off x="4319320" y="5161496"/>
              <a:ext cx="1267360" cy="772124"/>
            </a:xfrm>
            <a:custGeom>
              <a:avLst/>
              <a:gdLst>
                <a:gd name="connsiteX0" fmla="*/ 56863 w 1411522"/>
                <a:gd name="connsiteY0" fmla="*/ 0 h 877625"/>
                <a:gd name="connsiteX1" fmla="*/ 1354660 w 1411522"/>
                <a:gd name="connsiteY1" fmla="*/ 0 h 877625"/>
                <a:gd name="connsiteX2" fmla="*/ 1356060 w 1411522"/>
                <a:gd name="connsiteY2" fmla="*/ 2304 h 877625"/>
                <a:gd name="connsiteX3" fmla="*/ 1411522 w 1411522"/>
                <a:gd name="connsiteY3" fmla="*/ 247555 h 877625"/>
                <a:gd name="connsiteX4" fmla="*/ 705761 w 1411522"/>
                <a:gd name="connsiteY4" fmla="*/ 877625 h 877625"/>
                <a:gd name="connsiteX5" fmla="*/ 0 w 1411522"/>
                <a:gd name="connsiteY5" fmla="*/ 247555 h 877625"/>
                <a:gd name="connsiteX6" fmla="*/ 55463 w 1411522"/>
                <a:gd name="connsiteY6" fmla="*/ 2304 h 87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11522" h="877625">
                  <a:moveTo>
                    <a:pt x="56863" y="0"/>
                  </a:moveTo>
                  <a:lnTo>
                    <a:pt x="1354660" y="0"/>
                  </a:lnTo>
                  <a:lnTo>
                    <a:pt x="1356060" y="2304"/>
                  </a:lnTo>
                  <a:cubicBezTo>
                    <a:pt x="1391774" y="77684"/>
                    <a:pt x="1411522" y="160561"/>
                    <a:pt x="1411522" y="247555"/>
                  </a:cubicBezTo>
                  <a:cubicBezTo>
                    <a:pt x="1411522" y="595533"/>
                    <a:pt x="1095542" y="877625"/>
                    <a:pt x="705761" y="877625"/>
                  </a:cubicBezTo>
                  <a:cubicBezTo>
                    <a:pt x="315980" y="877625"/>
                    <a:pt x="0" y="595533"/>
                    <a:pt x="0" y="247555"/>
                  </a:cubicBezTo>
                  <a:cubicBezTo>
                    <a:pt x="0" y="160561"/>
                    <a:pt x="19749" y="77684"/>
                    <a:pt x="55463" y="2304"/>
                  </a:cubicBezTo>
                  <a:close/>
                </a:path>
              </a:pathLst>
            </a:custGeom>
            <a:solidFill>
              <a:srgbClr val="99FF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8A3E88C2-38CE-4710-8219-223B769987AC}"/>
              </a:ext>
            </a:extLst>
          </p:cNvPr>
          <p:cNvGrpSpPr/>
          <p:nvPr/>
        </p:nvGrpSpPr>
        <p:grpSpPr>
          <a:xfrm>
            <a:off x="2309710" y="4847487"/>
            <a:ext cx="913440" cy="1048091"/>
            <a:chOff x="2598810" y="4977519"/>
            <a:chExt cx="913440" cy="1048091"/>
          </a:xfrm>
        </p:grpSpPr>
        <p:sp>
          <p:nvSpPr>
            <p:cNvPr id="94" name="台形 93">
              <a:extLst>
                <a:ext uri="{FF2B5EF4-FFF2-40B4-BE49-F238E27FC236}">
                  <a16:creationId xmlns:a16="http://schemas.microsoft.com/office/drawing/2014/main" id="{F7E171BD-57BA-4012-B35E-9FF977BE311C}"/>
                </a:ext>
              </a:extLst>
            </p:cNvPr>
            <p:cNvSpPr/>
            <p:nvPr/>
          </p:nvSpPr>
          <p:spPr>
            <a:xfrm rot="10800000">
              <a:off x="2598810" y="4977519"/>
              <a:ext cx="913440" cy="1048091"/>
            </a:xfrm>
            <a:prstGeom prst="trapezoid">
              <a:avLst>
                <a:gd name="adj" fmla="val 18326"/>
              </a:avLst>
            </a:prstGeom>
            <a:noFill/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30E76F7-1229-4418-A52F-6979C6EA8D20}"/>
                </a:ext>
              </a:extLst>
            </p:cNvPr>
            <p:cNvSpPr/>
            <p:nvPr/>
          </p:nvSpPr>
          <p:spPr>
            <a:xfrm rot="10800000">
              <a:off x="2767369" y="5680029"/>
              <a:ext cx="576322" cy="282863"/>
            </a:xfrm>
            <a:custGeom>
              <a:avLst/>
              <a:gdLst>
                <a:gd name="connsiteX0" fmla="*/ 576322 w 576322"/>
                <a:gd name="connsiteY0" fmla="*/ 282863 h 282863"/>
                <a:gd name="connsiteX1" fmla="*/ 0 w 576322"/>
                <a:gd name="connsiteY1" fmla="*/ 282863 h 282863"/>
                <a:gd name="connsiteX2" fmla="*/ 43413 w 576322"/>
                <a:gd name="connsiteY2" fmla="*/ 0 h 282863"/>
                <a:gd name="connsiteX3" fmla="*/ 532909 w 576322"/>
                <a:gd name="connsiteY3" fmla="*/ 0 h 282863"/>
                <a:gd name="connsiteX4" fmla="*/ 576322 w 576322"/>
                <a:gd name="connsiteY4" fmla="*/ 282863 h 28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322" h="282863">
                  <a:moveTo>
                    <a:pt x="576322" y="282863"/>
                  </a:moveTo>
                  <a:lnTo>
                    <a:pt x="0" y="282863"/>
                  </a:lnTo>
                  <a:lnTo>
                    <a:pt x="43413" y="0"/>
                  </a:lnTo>
                  <a:lnTo>
                    <a:pt x="532909" y="0"/>
                  </a:lnTo>
                  <a:lnTo>
                    <a:pt x="576322" y="282863"/>
                  </a:ln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314DDA6C-4A9C-4178-85E7-E677643A9FB1}"/>
              </a:ext>
            </a:extLst>
          </p:cNvPr>
          <p:cNvSpPr txBox="1"/>
          <p:nvPr/>
        </p:nvSpPr>
        <p:spPr>
          <a:xfrm>
            <a:off x="644600" y="5229696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カップ１／３杯分</a:t>
            </a: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FC135295-D0ED-4D3A-B204-E36F778C8961}"/>
              </a:ext>
            </a:extLst>
          </p:cNvPr>
          <p:cNvGrpSpPr/>
          <p:nvPr/>
        </p:nvGrpSpPr>
        <p:grpSpPr>
          <a:xfrm>
            <a:off x="5089458" y="4847487"/>
            <a:ext cx="913440" cy="1048091"/>
            <a:chOff x="2598810" y="4977519"/>
            <a:chExt cx="913440" cy="1048091"/>
          </a:xfrm>
          <a:solidFill>
            <a:srgbClr val="0070C0"/>
          </a:solidFill>
        </p:grpSpPr>
        <p:sp>
          <p:nvSpPr>
            <p:cNvPr id="102" name="台形 101">
              <a:extLst>
                <a:ext uri="{FF2B5EF4-FFF2-40B4-BE49-F238E27FC236}">
                  <a16:creationId xmlns:a16="http://schemas.microsoft.com/office/drawing/2014/main" id="{57D1712A-68F3-4175-A99A-6D25164224D4}"/>
                </a:ext>
              </a:extLst>
            </p:cNvPr>
            <p:cNvSpPr/>
            <p:nvPr/>
          </p:nvSpPr>
          <p:spPr>
            <a:xfrm rot="10800000">
              <a:off x="2598810" y="4977519"/>
              <a:ext cx="913440" cy="1048091"/>
            </a:xfrm>
            <a:prstGeom prst="trapezoid">
              <a:avLst>
                <a:gd name="adj" fmla="val 18326"/>
              </a:avLst>
            </a:prstGeom>
            <a:solidFill>
              <a:srgbClr val="00B0F0"/>
            </a:solidFill>
            <a:ln w="285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B71B4CB0-9A1B-42CC-892E-7E7627DDCA1D}"/>
                </a:ext>
              </a:extLst>
            </p:cNvPr>
            <p:cNvSpPr/>
            <p:nvPr/>
          </p:nvSpPr>
          <p:spPr>
            <a:xfrm rot="10800000">
              <a:off x="2767369" y="5680029"/>
              <a:ext cx="576322" cy="282863"/>
            </a:xfrm>
            <a:custGeom>
              <a:avLst/>
              <a:gdLst>
                <a:gd name="connsiteX0" fmla="*/ 576322 w 576322"/>
                <a:gd name="connsiteY0" fmla="*/ 282863 h 282863"/>
                <a:gd name="connsiteX1" fmla="*/ 0 w 576322"/>
                <a:gd name="connsiteY1" fmla="*/ 282863 h 282863"/>
                <a:gd name="connsiteX2" fmla="*/ 43413 w 576322"/>
                <a:gd name="connsiteY2" fmla="*/ 0 h 282863"/>
                <a:gd name="connsiteX3" fmla="*/ 532909 w 576322"/>
                <a:gd name="connsiteY3" fmla="*/ 0 h 282863"/>
                <a:gd name="connsiteX4" fmla="*/ 576322 w 576322"/>
                <a:gd name="connsiteY4" fmla="*/ 282863 h 28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6322" h="282863">
                  <a:moveTo>
                    <a:pt x="576322" y="282863"/>
                  </a:moveTo>
                  <a:lnTo>
                    <a:pt x="0" y="282863"/>
                  </a:lnTo>
                  <a:lnTo>
                    <a:pt x="43413" y="0"/>
                  </a:lnTo>
                  <a:lnTo>
                    <a:pt x="532909" y="0"/>
                  </a:lnTo>
                  <a:lnTo>
                    <a:pt x="576322" y="282863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B1054F8A-9F57-4806-82C7-24ABC6A87613}"/>
              </a:ext>
            </a:extLst>
          </p:cNvPr>
          <p:cNvSpPr txBox="1"/>
          <p:nvPr/>
        </p:nvSpPr>
        <p:spPr>
          <a:xfrm>
            <a:off x="3563060" y="5229696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牛乳１／３杯分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77C688FA-DEBF-44A0-9FEE-2B73B0777BFC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コップ型の外観図形の利用サンプル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35</Words>
  <Application>Microsoft Office PowerPoint</Application>
  <PresentationFormat>A4 210 x 297 mm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pptxi53_コップ型の外観図形</dc:title>
  <dc:subject>pptxi53_コップ型の外観図形</dc:subject>
  <dc:creator>でじけろお</dc:creator>
  <cp:revision>1</cp:revision>
  <dcterms:created xsi:type="dcterms:W3CDTF">2018-05-20T00:31:01Z</dcterms:created>
  <dcterms:modified xsi:type="dcterms:W3CDTF">2022-01-14T01:19:46Z</dcterms:modified>
  <cp:version>1</cp:version>
</cp:coreProperties>
</file>